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8"/>
  </p:notesMasterIdLst>
  <p:sldIdLst>
    <p:sldId id="256" r:id="rId4"/>
    <p:sldId id="341" r:id="rId5"/>
    <p:sldId id="307" r:id="rId6"/>
    <p:sldId id="259" r:id="rId7"/>
    <p:sldId id="321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329" r:id="rId16"/>
    <p:sldId id="35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6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40" y="192"/>
      </p:cViewPr>
      <p:guideLst>
        <p:guide orient="horz" pos="28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47420-3ABD-9143-8ED1-46236E20D0E4}" type="datetimeFigureOut">
              <a:rPr lang="en-US" smtClean="0"/>
              <a:t>6/5/21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331E4-26ED-2445-BD2C-1A8A63021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331E4-26ED-2445-BD2C-1A8A630213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2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B69EC6E-2DBC-4CA7-860F-ECFAA8EF01F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0384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EF41FC5-18C8-46B4-9DAF-A0B5333EA27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333625" y="-1"/>
            <a:ext cx="3638550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073C10-8640-4F3C-B2E4-C837BE5509C5}"/>
              </a:ext>
            </a:extLst>
          </p:cNvPr>
          <p:cNvSpPr/>
          <p:nvPr userDrawn="1"/>
        </p:nvSpPr>
        <p:spPr>
          <a:xfrm>
            <a:off x="0" y="0"/>
            <a:ext cx="23336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06D4B37-3DBA-4BD8-912F-A843033ADF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65" y="2855543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6DCBC7DC-32B7-4775-8C88-50655FC58F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88795" y="3584392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C594825B-001C-4F46-9DFF-BD6B030D0E0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694017" y="2855543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709633-A92F-4ED9-99D1-042A99AAC6A5}"/>
              </a:ext>
            </a:extLst>
          </p:cNvPr>
          <p:cNvSpPr/>
          <p:nvPr userDrawn="1"/>
        </p:nvSpPr>
        <p:spPr>
          <a:xfrm>
            <a:off x="0" y="1581150"/>
            <a:ext cx="12192000" cy="4067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40CBBFA-C5B7-4809-BA42-28256F92DD9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7326" y="599613"/>
            <a:ext cx="4477497" cy="5658774"/>
          </a:xfrm>
          <a:custGeom>
            <a:avLst/>
            <a:gdLst>
              <a:gd name="connsiteX0" fmla="*/ 747136 w 4477497"/>
              <a:gd name="connsiteY0" fmla="*/ 4498539 h 5658774"/>
              <a:gd name="connsiteX1" fmla="*/ 546550 w 4477497"/>
              <a:gd name="connsiteY1" fmla="*/ 4845965 h 5658774"/>
              <a:gd name="connsiteX2" fmla="*/ 587761 w 4477497"/>
              <a:gd name="connsiteY2" fmla="*/ 4999768 h 5658774"/>
              <a:gd name="connsiteX3" fmla="*/ 1184640 w 4477497"/>
              <a:gd name="connsiteY3" fmla="*/ 5344376 h 5658774"/>
              <a:gd name="connsiteX4" fmla="*/ 1338443 w 4477497"/>
              <a:gd name="connsiteY4" fmla="*/ 5303165 h 5658774"/>
              <a:gd name="connsiteX5" fmla="*/ 1539030 w 4477497"/>
              <a:gd name="connsiteY5" fmla="*/ 4955738 h 5658774"/>
              <a:gd name="connsiteX6" fmla="*/ 1532973 w 4477497"/>
              <a:gd name="connsiteY6" fmla="*/ 4954049 h 5658774"/>
              <a:gd name="connsiteX7" fmla="*/ 1119562 w 4477497"/>
              <a:gd name="connsiteY7" fmla="*/ 4767877 h 5658774"/>
              <a:gd name="connsiteX8" fmla="*/ 751627 w 4477497"/>
              <a:gd name="connsiteY8" fmla="*/ 4502938 h 5658774"/>
              <a:gd name="connsiteX9" fmla="*/ 2282872 w 4477497"/>
              <a:gd name="connsiteY9" fmla="*/ 1186604 h 5658774"/>
              <a:gd name="connsiteX10" fmla="*/ 3060281 w 4477497"/>
              <a:gd name="connsiteY10" fmla="*/ 1406454 h 5658774"/>
              <a:gd name="connsiteX11" fmla="*/ 3661684 w 4477497"/>
              <a:gd name="connsiteY11" fmla="*/ 3650920 h 5658774"/>
              <a:gd name="connsiteX12" fmla="*/ 1417218 w 4477497"/>
              <a:gd name="connsiteY12" fmla="*/ 4252323 h 5658774"/>
              <a:gd name="connsiteX13" fmla="*/ 815815 w 4477497"/>
              <a:gd name="connsiteY13" fmla="*/ 2007857 h 5658774"/>
              <a:gd name="connsiteX14" fmla="*/ 2282872 w 4477497"/>
              <a:gd name="connsiteY14" fmla="*/ 1186604 h 5658774"/>
              <a:gd name="connsiteX15" fmla="*/ 2287220 w 4477497"/>
              <a:gd name="connsiteY15" fmla="*/ 1024707 h 5658774"/>
              <a:gd name="connsiteX16" fmla="*/ 675584 w 4477497"/>
              <a:gd name="connsiteY16" fmla="*/ 1926894 h 5658774"/>
              <a:gd name="connsiteX17" fmla="*/ 1336256 w 4477497"/>
              <a:gd name="connsiteY17" fmla="*/ 4392554 h 5658774"/>
              <a:gd name="connsiteX18" fmla="*/ 3801915 w 4477497"/>
              <a:gd name="connsiteY18" fmla="*/ 3731883 h 5658774"/>
              <a:gd name="connsiteX19" fmla="*/ 3141243 w 4477497"/>
              <a:gd name="connsiteY19" fmla="*/ 1266223 h 5658774"/>
              <a:gd name="connsiteX20" fmla="*/ 2287220 w 4477497"/>
              <a:gd name="connsiteY20" fmla="*/ 1024707 h 5658774"/>
              <a:gd name="connsiteX21" fmla="*/ 3250481 w 4477497"/>
              <a:gd name="connsiteY21" fmla="*/ 300148 h 5658774"/>
              <a:gd name="connsiteX22" fmla="*/ 3139056 w 4477497"/>
              <a:gd name="connsiteY22" fmla="*/ 355610 h 5658774"/>
              <a:gd name="connsiteX23" fmla="*/ 2938469 w 4477497"/>
              <a:gd name="connsiteY23" fmla="*/ 703037 h 5658774"/>
              <a:gd name="connsiteX24" fmla="*/ 2944526 w 4477497"/>
              <a:gd name="connsiteY24" fmla="*/ 704726 h 5658774"/>
              <a:gd name="connsiteX25" fmla="*/ 3357937 w 4477497"/>
              <a:gd name="connsiteY25" fmla="*/ 890898 h 5658774"/>
              <a:gd name="connsiteX26" fmla="*/ 3725872 w 4477497"/>
              <a:gd name="connsiteY26" fmla="*/ 1155836 h 5658774"/>
              <a:gd name="connsiteX27" fmla="*/ 3730363 w 4477497"/>
              <a:gd name="connsiteY27" fmla="*/ 1160237 h 5658774"/>
              <a:gd name="connsiteX28" fmla="*/ 3930950 w 4477497"/>
              <a:gd name="connsiteY28" fmla="*/ 812810 h 5658774"/>
              <a:gd name="connsiteX29" fmla="*/ 3889738 w 4477497"/>
              <a:gd name="connsiteY29" fmla="*/ 659007 h 5658774"/>
              <a:gd name="connsiteX30" fmla="*/ 3292859 w 4477497"/>
              <a:gd name="connsiteY30" fmla="*/ 314399 h 5658774"/>
              <a:gd name="connsiteX31" fmla="*/ 3250481 w 4477497"/>
              <a:gd name="connsiteY31" fmla="*/ 300148 h 5658774"/>
              <a:gd name="connsiteX32" fmla="*/ 3222523 w 4477497"/>
              <a:gd name="connsiteY32" fmla="*/ 860 h 5658774"/>
              <a:gd name="connsiteX33" fmla="*/ 3419003 w 4477497"/>
              <a:gd name="connsiteY33" fmla="*/ 46273 h 5658774"/>
              <a:gd name="connsiteX34" fmla="*/ 4058870 w 4477497"/>
              <a:gd name="connsiteY34" fmla="*/ 415700 h 5658774"/>
              <a:gd name="connsiteX35" fmla="*/ 4185130 w 4477497"/>
              <a:gd name="connsiteY35" fmla="*/ 886907 h 5658774"/>
              <a:gd name="connsiteX36" fmla="*/ 3917366 w 4477497"/>
              <a:gd name="connsiteY36" fmla="*/ 1350688 h 5658774"/>
              <a:gd name="connsiteX37" fmla="*/ 4024533 w 4477497"/>
              <a:gd name="connsiteY37" fmla="*/ 1478873 h 5658774"/>
              <a:gd name="connsiteX38" fmla="*/ 4177239 w 4477497"/>
              <a:gd name="connsiteY38" fmla="*/ 3948575 h 5658774"/>
              <a:gd name="connsiteX39" fmla="*/ 1962061 w 4477497"/>
              <a:gd name="connsiteY39" fmla="*/ 5051180 h 5658774"/>
              <a:gd name="connsiteX40" fmla="*/ 1797467 w 4477497"/>
              <a:gd name="connsiteY40" fmla="*/ 5022462 h 5658774"/>
              <a:gd name="connsiteX41" fmla="*/ 1529703 w 4477497"/>
              <a:gd name="connsiteY41" fmla="*/ 5486242 h 5658774"/>
              <a:gd name="connsiteX42" fmla="*/ 1058496 w 4477497"/>
              <a:gd name="connsiteY42" fmla="*/ 5612502 h 5658774"/>
              <a:gd name="connsiteX43" fmla="*/ 418629 w 4477497"/>
              <a:gd name="connsiteY43" fmla="*/ 5243075 h 5658774"/>
              <a:gd name="connsiteX44" fmla="*/ 292370 w 4477497"/>
              <a:gd name="connsiteY44" fmla="*/ 4771867 h 5658774"/>
              <a:gd name="connsiteX45" fmla="*/ 560133 w 4477497"/>
              <a:gd name="connsiteY45" fmla="*/ 4308088 h 5658774"/>
              <a:gd name="connsiteX46" fmla="*/ 452965 w 4477497"/>
              <a:gd name="connsiteY46" fmla="*/ 4179903 h 5658774"/>
              <a:gd name="connsiteX47" fmla="*/ 300260 w 4477497"/>
              <a:gd name="connsiteY47" fmla="*/ 1710200 h 5658774"/>
              <a:gd name="connsiteX48" fmla="*/ 2515437 w 4477497"/>
              <a:gd name="connsiteY48" fmla="*/ 607596 h 5658774"/>
              <a:gd name="connsiteX49" fmla="*/ 2680032 w 4477497"/>
              <a:gd name="connsiteY49" fmla="*/ 636313 h 5658774"/>
              <a:gd name="connsiteX50" fmla="*/ 2947796 w 4477497"/>
              <a:gd name="connsiteY50" fmla="*/ 172532 h 5658774"/>
              <a:gd name="connsiteX51" fmla="*/ 3222523 w 4477497"/>
              <a:gd name="connsiteY51" fmla="*/ 860 h 56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77497" h="5658774">
                <a:moveTo>
                  <a:pt x="747136" y="4498539"/>
                </a:moveTo>
                <a:lnTo>
                  <a:pt x="546550" y="4845965"/>
                </a:lnTo>
                <a:cubicBezTo>
                  <a:pt x="515458" y="4899817"/>
                  <a:pt x="533909" y="4968677"/>
                  <a:pt x="587761" y="4999768"/>
                </a:cubicBezTo>
                <a:lnTo>
                  <a:pt x="1184640" y="5344376"/>
                </a:lnTo>
                <a:cubicBezTo>
                  <a:pt x="1238492" y="5375468"/>
                  <a:pt x="1307352" y="5357017"/>
                  <a:pt x="1338443" y="5303165"/>
                </a:cubicBezTo>
                <a:lnTo>
                  <a:pt x="1539030" y="4955738"/>
                </a:lnTo>
                <a:lnTo>
                  <a:pt x="1532973" y="4954049"/>
                </a:lnTo>
                <a:cubicBezTo>
                  <a:pt x="1391873" y="4907016"/>
                  <a:pt x="1253387" y="4845141"/>
                  <a:pt x="1119562" y="4767877"/>
                </a:cubicBezTo>
                <a:cubicBezTo>
                  <a:pt x="985737" y="4690613"/>
                  <a:pt x="862909" y="4601618"/>
                  <a:pt x="751627" y="4502938"/>
                </a:cubicBezTo>
                <a:close/>
                <a:moveTo>
                  <a:pt x="2282872" y="1186604"/>
                </a:moveTo>
                <a:cubicBezTo>
                  <a:pt x="2547727" y="1193483"/>
                  <a:pt x="2814698" y="1264667"/>
                  <a:pt x="3060281" y="1406454"/>
                </a:cubicBezTo>
                <a:cubicBezTo>
                  <a:pt x="3846146" y="1860174"/>
                  <a:pt x="4115403" y="2865055"/>
                  <a:pt x="3661684" y="3650920"/>
                </a:cubicBezTo>
                <a:cubicBezTo>
                  <a:pt x="3207964" y="4436785"/>
                  <a:pt x="2203083" y="4706042"/>
                  <a:pt x="1417218" y="4252323"/>
                </a:cubicBezTo>
                <a:cubicBezTo>
                  <a:pt x="631353" y="3798603"/>
                  <a:pt x="362096" y="2793722"/>
                  <a:pt x="815815" y="2007857"/>
                </a:cubicBezTo>
                <a:cubicBezTo>
                  <a:pt x="1127747" y="1467575"/>
                  <a:pt x="1700190" y="1171470"/>
                  <a:pt x="2282872" y="1186604"/>
                </a:cubicBezTo>
                <a:close/>
                <a:moveTo>
                  <a:pt x="2287220" y="1024707"/>
                </a:moveTo>
                <a:cubicBezTo>
                  <a:pt x="1647114" y="1008082"/>
                  <a:pt x="1018257" y="1333367"/>
                  <a:pt x="675584" y="1926894"/>
                </a:cubicBezTo>
                <a:cubicBezTo>
                  <a:pt x="177151" y="2790207"/>
                  <a:pt x="472943" y="3894121"/>
                  <a:pt x="1336256" y="4392554"/>
                </a:cubicBezTo>
                <a:cubicBezTo>
                  <a:pt x="2199568" y="4890988"/>
                  <a:pt x="3303481" y="4595195"/>
                  <a:pt x="3801915" y="3731883"/>
                </a:cubicBezTo>
                <a:cubicBezTo>
                  <a:pt x="4300349" y="2868570"/>
                  <a:pt x="4004556" y="1764657"/>
                  <a:pt x="3141243" y="1266223"/>
                </a:cubicBezTo>
                <a:cubicBezTo>
                  <a:pt x="2871458" y="1110463"/>
                  <a:pt x="2578177" y="1032263"/>
                  <a:pt x="2287220" y="1024707"/>
                </a:cubicBezTo>
                <a:close/>
                <a:moveTo>
                  <a:pt x="3250481" y="300148"/>
                </a:moveTo>
                <a:cubicBezTo>
                  <a:pt x="3206938" y="294745"/>
                  <a:pt x="3162375" y="315221"/>
                  <a:pt x="3139056" y="355610"/>
                </a:cubicBezTo>
                <a:lnTo>
                  <a:pt x="2938469" y="703037"/>
                </a:lnTo>
                <a:lnTo>
                  <a:pt x="2944526" y="704726"/>
                </a:lnTo>
                <a:cubicBezTo>
                  <a:pt x="3085626" y="751760"/>
                  <a:pt x="3224112" y="813634"/>
                  <a:pt x="3357937" y="890898"/>
                </a:cubicBezTo>
                <a:cubicBezTo>
                  <a:pt x="3491762" y="968162"/>
                  <a:pt x="3614590" y="1057158"/>
                  <a:pt x="3725872" y="1155836"/>
                </a:cubicBezTo>
                <a:lnTo>
                  <a:pt x="3730363" y="1160237"/>
                </a:lnTo>
                <a:lnTo>
                  <a:pt x="3930950" y="812810"/>
                </a:lnTo>
                <a:cubicBezTo>
                  <a:pt x="3962041" y="758958"/>
                  <a:pt x="3943590" y="690098"/>
                  <a:pt x="3889738" y="659007"/>
                </a:cubicBezTo>
                <a:lnTo>
                  <a:pt x="3292859" y="314399"/>
                </a:lnTo>
                <a:cubicBezTo>
                  <a:pt x="3279396" y="306626"/>
                  <a:pt x="3264995" y="301949"/>
                  <a:pt x="3250481" y="300148"/>
                </a:cubicBezTo>
                <a:close/>
                <a:moveTo>
                  <a:pt x="3222523" y="860"/>
                </a:moveTo>
                <a:cubicBezTo>
                  <a:pt x="3288798" y="-3824"/>
                  <a:pt x="3357133" y="10552"/>
                  <a:pt x="3419003" y="46273"/>
                </a:cubicBezTo>
                <a:lnTo>
                  <a:pt x="4058870" y="415700"/>
                </a:lnTo>
                <a:cubicBezTo>
                  <a:pt x="4223856" y="510955"/>
                  <a:pt x="4280385" y="721921"/>
                  <a:pt x="4185130" y="886907"/>
                </a:cubicBezTo>
                <a:lnTo>
                  <a:pt x="3917366" y="1350688"/>
                </a:lnTo>
                <a:lnTo>
                  <a:pt x="4024533" y="1478873"/>
                </a:lnTo>
                <a:cubicBezTo>
                  <a:pt x="4550384" y="2174844"/>
                  <a:pt x="4640821" y="3145626"/>
                  <a:pt x="4177239" y="3948575"/>
                </a:cubicBezTo>
                <a:cubicBezTo>
                  <a:pt x="3713656" y="4751523"/>
                  <a:pt x="2827715" y="5158594"/>
                  <a:pt x="1962061" y="5051180"/>
                </a:cubicBezTo>
                <a:lnTo>
                  <a:pt x="1797467" y="5022462"/>
                </a:lnTo>
                <a:lnTo>
                  <a:pt x="1529703" y="5486242"/>
                </a:lnTo>
                <a:cubicBezTo>
                  <a:pt x="1434448" y="5651229"/>
                  <a:pt x="1223482" y="5707757"/>
                  <a:pt x="1058496" y="5612502"/>
                </a:cubicBezTo>
                <a:lnTo>
                  <a:pt x="418629" y="5243075"/>
                </a:lnTo>
                <a:cubicBezTo>
                  <a:pt x="253643" y="5147820"/>
                  <a:pt x="197115" y="4936854"/>
                  <a:pt x="292370" y="4771867"/>
                </a:cubicBezTo>
                <a:lnTo>
                  <a:pt x="560133" y="4308088"/>
                </a:lnTo>
                <a:lnTo>
                  <a:pt x="452965" y="4179903"/>
                </a:lnTo>
                <a:cubicBezTo>
                  <a:pt x="-72886" y="3483931"/>
                  <a:pt x="-163323" y="2513148"/>
                  <a:pt x="300260" y="1710200"/>
                </a:cubicBezTo>
                <a:cubicBezTo>
                  <a:pt x="763842" y="907251"/>
                  <a:pt x="1649782" y="500181"/>
                  <a:pt x="2515437" y="607596"/>
                </a:cubicBezTo>
                <a:lnTo>
                  <a:pt x="2680032" y="636313"/>
                </a:lnTo>
                <a:lnTo>
                  <a:pt x="2947796" y="172532"/>
                </a:lnTo>
                <a:cubicBezTo>
                  <a:pt x="3007330" y="69416"/>
                  <a:pt x="3112064" y="8666"/>
                  <a:pt x="3222523" y="8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FFED1C-7347-44FB-B415-96ADEBB15B5A}"/>
              </a:ext>
            </a:extLst>
          </p:cNvPr>
          <p:cNvGrpSpPr/>
          <p:nvPr userDrawn="1"/>
        </p:nvGrpSpPr>
        <p:grpSpPr>
          <a:xfrm>
            <a:off x="0" y="1958505"/>
            <a:ext cx="8404456" cy="3883620"/>
            <a:chOff x="0" y="1992982"/>
            <a:chExt cx="3096864" cy="338023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0B78BFC-95A5-416C-AE31-98A37ED27526}"/>
                </a:ext>
              </a:extLst>
            </p:cNvPr>
            <p:cNvSpPr/>
            <p:nvPr/>
          </p:nvSpPr>
          <p:spPr>
            <a:xfrm>
              <a:off x="0" y="1992982"/>
              <a:ext cx="3025109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225F02D-D8DA-4283-B0B2-0CB36F3B38BE}"/>
                </a:ext>
              </a:extLst>
            </p:cNvPr>
            <p:cNvSpPr/>
            <p:nvPr/>
          </p:nvSpPr>
          <p:spPr>
            <a:xfrm>
              <a:off x="3051145" y="1992982"/>
              <a:ext cx="45719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7809EEB-5FBD-405D-9DAF-33CFDC0B33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A844D3-5676-40C9-8B70-99FCB08E080B}"/>
              </a:ext>
            </a:extLst>
          </p:cNvPr>
          <p:cNvGrpSpPr/>
          <p:nvPr userDrawn="1"/>
        </p:nvGrpSpPr>
        <p:grpSpPr>
          <a:xfrm>
            <a:off x="9172759" y="1907887"/>
            <a:ext cx="2266766" cy="3984856"/>
            <a:chOff x="4871870" y="1763729"/>
            <a:chExt cx="2448272" cy="4303935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FE5FA093-4730-40D3-9808-FCB8F2754301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9" name="Rounded Rectangle 4">
                <a:extLst>
                  <a:ext uri="{FF2B5EF4-FFF2-40B4-BE49-F238E27FC236}">
                    <a16:creationId xmlns:a16="http://schemas.microsoft.com/office/drawing/2014/main" id="{3F26B978-F2BA-4435-BD7D-8BA75383445C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0" name="Rectangle 5">
                <a:extLst>
                  <a:ext uri="{FF2B5EF4-FFF2-40B4-BE49-F238E27FC236}">
                    <a16:creationId xmlns:a16="http://schemas.microsoft.com/office/drawing/2014/main" id="{A9EE186C-4FA2-483F-9560-BC0FB4295DB0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1" name="Group 6">
                <a:extLst>
                  <a:ext uri="{FF2B5EF4-FFF2-40B4-BE49-F238E27FC236}">
                    <a16:creationId xmlns:a16="http://schemas.microsoft.com/office/drawing/2014/main" id="{AAB42CB8-FB70-4384-9995-4093F4013C6D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12" name="Oval 7">
                  <a:extLst>
                    <a:ext uri="{FF2B5EF4-FFF2-40B4-BE49-F238E27FC236}">
                      <a16:creationId xmlns:a16="http://schemas.microsoft.com/office/drawing/2014/main" id="{744D317D-5CFC-48E4-9BF4-98C3EF35219A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3" name="Rounded Rectangle 8">
                  <a:extLst>
                    <a:ext uri="{FF2B5EF4-FFF2-40B4-BE49-F238E27FC236}">
                      <a16:creationId xmlns:a16="http://schemas.microsoft.com/office/drawing/2014/main" id="{2D06F3B8-61E2-4783-87B7-3B516CEFD8FC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8" name="Picture Placeholder 2">
              <a:extLst>
                <a:ext uri="{FF2B5EF4-FFF2-40B4-BE49-F238E27FC236}">
                  <a16:creationId xmlns:a16="http://schemas.microsoft.com/office/drawing/2014/main" id="{96F46C5E-6300-4590-BCDF-772B5093F309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/>
                <a:t>Your Picture Here</a:t>
              </a:r>
              <a:endParaRPr lang="ko-KR" altLang="en-US" dirty="0"/>
            </a:p>
          </p:txBody>
        </p:sp>
      </p:grp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C047C560-DD35-4A91-83AA-295EE299363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297577" y="2240329"/>
            <a:ext cx="2046697" cy="32267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11328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81E83D-1615-4CCC-B7E2-465DE0061B9F}"/>
              </a:ext>
            </a:extLst>
          </p:cNvPr>
          <p:cNvSpPr/>
          <p:nvPr userDrawn="1"/>
        </p:nvSpPr>
        <p:spPr>
          <a:xfrm>
            <a:off x="0" y="1746689"/>
            <a:ext cx="12192000" cy="20162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CD33C19-9966-4061-9C06-8562E26E5C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9437" y="1512807"/>
            <a:ext cx="2352438" cy="2483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193C3917-5565-466A-887F-9A51D013E131}"/>
              </a:ext>
            </a:extLst>
          </p:cNvPr>
          <p:cNvSpPr/>
          <p:nvPr userDrawn="1"/>
        </p:nvSpPr>
        <p:spPr>
          <a:xfrm rot="5400000">
            <a:off x="1548042" y="126203"/>
            <a:ext cx="3509501" cy="66055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AA5DBC2F-2573-4478-81A6-229D479F1BA5}"/>
              </a:ext>
            </a:extLst>
          </p:cNvPr>
          <p:cNvSpPr/>
          <p:nvPr userDrawn="1"/>
        </p:nvSpPr>
        <p:spPr>
          <a:xfrm rot="5400000">
            <a:off x="1582454" y="188115"/>
            <a:ext cx="3316851" cy="648176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BEEA2D1A-FA3E-4C74-A09D-E1A106AB24E6}"/>
              </a:ext>
            </a:extLst>
          </p:cNvPr>
          <p:cNvSpPr/>
          <p:nvPr userDrawn="1"/>
        </p:nvSpPr>
        <p:spPr>
          <a:xfrm rot="5400000">
            <a:off x="1621631" y="245268"/>
            <a:ext cx="3124198" cy="636746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E5F47ABD-950C-435F-867F-66F849BD95CE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277552" y="1941194"/>
            <a:ext cx="2975610" cy="297561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BAF8F5C0-FE3B-4322-834B-ADAF915154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259939" y="350044"/>
            <a:ext cx="4472711" cy="4472711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 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16B664DE-605A-4D0E-B2C7-0612FB12418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395204" y="1531615"/>
            <a:ext cx="2925777" cy="2925777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 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02A65B3A-02FE-4279-B8F1-0E86FB60BA4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92568" y="3526796"/>
            <a:ext cx="2925777" cy="2925777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 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C8044A80-8C78-4E5F-9DD6-8F16BD1AC64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500226" y="4000500"/>
            <a:ext cx="2346448" cy="234644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7" r:id="rId16"/>
    <p:sldLayoutId id="2147483688" r:id="rId17"/>
    <p:sldLayoutId id="2147483671" r:id="rId18"/>
    <p:sldLayoutId id="2147483672" r:id="rId19"/>
    <p:sldLayoutId id="2147483691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4596785" y="2158464"/>
            <a:ext cx="728342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7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Design Thinking</a:t>
            </a:r>
            <a:endParaRPr lang="ko-KR" altLang="en-US" sz="7200" b="1" dirty="0">
              <a:solidFill>
                <a:schemeClr val="tx1">
                  <a:lumMod val="85000"/>
                  <a:lumOff val="1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7F101-7B8A-3A4F-82E7-92F48B2DE044}"/>
              </a:ext>
            </a:extLst>
          </p:cNvPr>
          <p:cNvSpPr txBox="1"/>
          <p:nvPr/>
        </p:nvSpPr>
        <p:spPr>
          <a:xfrm>
            <a:off x="4572000" y="3474526"/>
            <a:ext cx="728333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BADS7105 CRM Analytics and Intelligence </a:t>
            </a:r>
            <a:endParaRPr lang="en-US" sz="4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Yada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Limsuwan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6210422056</a:t>
            </a:r>
            <a:endParaRPr lang="en-US" sz="4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92895D-7871-F246-9800-2990B8AA46B1}"/>
              </a:ext>
            </a:extLst>
          </p:cNvPr>
          <p:cNvSpPr txBox="1"/>
          <p:nvPr/>
        </p:nvSpPr>
        <p:spPr>
          <a:xfrm>
            <a:off x="4596784" y="1534899"/>
            <a:ext cx="728342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Homework 12</a:t>
            </a:r>
            <a:endParaRPr lang="ko-KR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sz="7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Prototype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081674-2641-4E28-A354-5407EB3BC03E}"/>
              </a:ext>
            </a:extLst>
          </p:cNvPr>
          <p:cNvSpPr txBox="1"/>
          <p:nvPr/>
        </p:nvSpPr>
        <p:spPr>
          <a:xfrm>
            <a:off x="323528" y="916080"/>
            <a:ext cx="11573197" cy="67710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Sketch Solution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0C3431-3E23-463A-826D-C2DD92E0E2E0}"/>
              </a:ext>
            </a:extLst>
          </p:cNvPr>
          <p:cNvSpPr txBox="1"/>
          <p:nvPr/>
        </p:nvSpPr>
        <p:spPr>
          <a:xfrm>
            <a:off x="771765" y="2257425"/>
            <a:ext cx="64464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ภายในตู้เย็น ตู้เย็นสามารถมองเห็นอาหาร</a:t>
            </a:r>
            <a:b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ที่อยู่ภายในตู้เย็นได้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ตู้เย็นสามารถรู้จักอาหารวัตถุดิบชนิด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ต่างๆ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ได้ </a:t>
            </a:r>
            <a:b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(Food Recognition)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– 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ตู้เย็นสามารถวิเคราะห์ ชนิดวัตถุดิบที่คงเหลือได้</a:t>
            </a:r>
            <a:b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จึงจะประเมินและแนะนำให้ซื้อวัตถุดิบอะไรมาเพิ่ม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ตู้เย็นสามารถประเมินพื้นที่จัดเก็บ</a:t>
            </a:r>
            <a:b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สำหรับการเติมวัตถุดิบใหม่ที่เข้ามาในตู้เย็นได้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E6395B-D33C-0A48-9478-409254342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863" y="2257425"/>
            <a:ext cx="5931724" cy="31718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30CD32-7864-F041-AE09-EBCA7BC16C53}"/>
              </a:ext>
            </a:extLst>
          </p:cNvPr>
          <p:cNvSpPr txBox="1"/>
          <p:nvPr/>
        </p:nvSpPr>
        <p:spPr>
          <a:xfrm>
            <a:off x="8319965" y="1020068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Lemon</a:t>
            </a:r>
          </a:p>
          <a:p>
            <a:pPr algn="ctr"/>
            <a:r>
              <a:rPr lang="en-US" dirty="0"/>
              <a:t>Expire in 20 days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3121C6-79AC-5E4D-B8BA-9C064C4F9A84}"/>
              </a:ext>
            </a:extLst>
          </p:cNvPr>
          <p:cNvSpPr txBox="1"/>
          <p:nvPr/>
        </p:nvSpPr>
        <p:spPr>
          <a:xfrm>
            <a:off x="10099318" y="1506022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Lime</a:t>
            </a:r>
          </a:p>
          <a:p>
            <a:pPr algn="ctr"/>
            <a:r>
              <a:rPr lang="en-US" dirty="0"/>
              <a:t>Expire in 7 days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AE7B2B-D1BD-7F42-99B2-DAFE597F3332}"/>
              </a:ext>
            </a:extLst>
          </p:cNvPr>
          <p:cNvSpPr txBox="1"/>
          <p:nvPr/>
        </p:nvSpPr>
        <p:spPr>
          <a:xfrm>
            <a:off x="6285953" y="1967687"/>
            <a:ext cx="1864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Sandwich</a:t>
            </a:r>
          </a:p>
          <a:p>
            <a:pPr algn="ctr"/>
            <a:r>
              <a:rPr lang="en-US" dirty="0"/>
              <a:t>Expire tomorrow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289E4A-791E-AE45-BDFC-7C2CABB47211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7218260" y="2614018"/>
            <a:ext cx="0" cy="433982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7FD5EAA-C65C-0D4B-938E-71811F16E90D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9303567" y="1666399"/>
            <a:ext cx="1" cy="905352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CBC81740-F657-D94E-871C-6181AB043DB7}"/>
              </a:ext>
            </a:extLst>
          </p:cNvPr>
          <p:cNvCxnSpPr>
            <a:cxnSpLocks/>
            <a:endCxn id="33" idx="2"/>
          </p:cNvCxnSpPr>
          <p:nvPr/>
        </p:nvCxnSpPr>
        <p:spPr>
          <a:xfrm rot="5400000" flipH="1" flipV="1">
            <a:off x="10265991" y="2301602"/>
            <a:ext cx="895647" cy="597150"/>
          </a:xfrm>
          <a:prstGeom prst="bentConnector3">
            <a:avLst>
              <a:gd name="adj1" fmla="val 3933"/>
            </a:avLst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28123369-D84B-ED4D-90BE-8F612FC8A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678" y="1572102"/>
            <a:ext cx="435163" cy="43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5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sz="7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Prototype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081674-2641-4E28-A354-5407EB3BC03E}"/>
              </a:ext>
            </a:extLst>
          </p:cNvPr>
          <p:cNvSpPr txBox="1"/>
          <p:nvPr/>
        </p:nvSpPr>
        <p:spPr>
          <a:xfrm>
            <a:off x="323528" y="916080"/>
            <a:ext cx="11573197" cy="67710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Sketch Solution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CC42AA-B6C4-E745-8F84-CE6F618C7248}"/>
              </a:ext>
            </a:extLst>
          </p:cNvPr>
          <p:cNvSpPr/>
          <p:nvPr/>
        </p:nvSpPr>
        <p:spPr>
          <a:xfrm>
            <a:off x="441671" y="2874021"/>
            <a:ext cx="1790700" cy="11001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Inside refrigerator</a:t>
            </a:r>
            <a:endParaRPr lang="th-TH" sz="24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Image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3A7785-0B7B-A745-BC3B-0F1064178ED5}"/>
              </a:ext>
            </a:extLst>
          </p:cNvPr>
          <p:cNvSpPr/>
          <p:nvPr/>
        </p:nvSpPr>
        <p:spPr>
          <a:xfrm>
            <a:off x="2513358" y="2874022"/>
            <a:ext cx="1790700" cy="14910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Food Recognition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9D64C4-48F1-1C47-9924-55D85FAE5288}"/>
              </a:ext>
            </a:extLst>
          </p:cNvPr>
          <p:cNvSpPr/>
          <p:nvPr/>
        </p:nvSpPr>
        <p:spPr>
          <a:xfrm>
            <a:off x="4804121" y="1601037"/>
            <a:ext cx="1790700" cy="11001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Menu Scoring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E558C8-7F3E-D445-B596-57FE06B7932B}"/>
              </a:ext>
            </a:extLst>
          </p:cNvPr>
          <p:cNvSpPr/>
          <p:nvPr/>
        </p:nvSpPr>
        <p:spPr>
          <a:xfrm>
            <a:off x="2508596" y="1591511"/>
            <a:ext cx="1790700" cy="4619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Food Profile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37F24F7-74E2-4B4A-9B36-62F167CF2FB1}"/>
              </a:ext>
            </a:extLst>
          </p:cNvPr>
          <p:cNvSpPr/>
          <p:nvPr/>
        </p:nvSpPr>
        <p:spPr>
          <a:xfrm>
            <a:off x="2508596" y="2239212"/>
            <a:ext cx="1790700" cy="4619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Food Trend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891620-9105-214C-8E77-1D4D04A98073}"/>
              </a:ext>
            </a:extLst>
          </p:cNvPr>
          <p:cNvSpPr/>
          <p:nvPr/>
        </p:nvSpPr>
        <p:spPr>
          <a:xfrm>
            <a:off x="7099646" y="1591511"/>
            <a:ext cx="1976438" cy="11001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Food Recommendation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404010-1854-7747-BA9F-A3EE3E777B29}"/>
              </a:ext>
            </a:extLst>
          </p:cNvPr>
          <p:cNvSpPr/>
          <p:nvPr/>
        </p:nvSpPr>
        <p:spPr>
          <a:xfrm>
            <a:off x="4852936" y="3111643"/>
            <a:ext cx="1790700" cy="86251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Planning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167B4E-E1D3-7D41-8478-8809F22E938C}"/>
              </a:ext>
            </a:extLst>
          </p:cNvPr>
          <p:cNvSpPr/>
          <p:nvPr/>
        </p:nvSpPr>
        <p:spPr>
          <a:xfrm>
            <a:off x="7192515" y="2883546"/>
            <a:ext cx="1790700" cy="11001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Select Item to Basket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154525-0F63-F446-9718-8A128B5689DD}"/>
              </a:ext>
            </a:extLst>
          </p:cNvPr>
          <p:cNvSpPr/>
          <p:nvPr/>
        </p:nvSpPr>
        <p:spPr>
          <a:xfrm>
            <a:off x="9685866" y="4858377"/>
            <a:ext cx="1790700" cy="11001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</a:t>
            </a: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7BD81408-CBBF-F541-BD73-69952FEC6DB9}"/>
              </a:ext>
            </a:extLst>
          </p:cNvPr>
          <p:cNvSpPr/>
          <p:nvPr/>
        </p:nvSpPr>
        <p:spPr>
          <a:xfrm>
            <a:off x="7137241" y="4749880"/>
            <a:ext cx="1928812" cy="1328737"/>
          </a:xfrm>
          <a:prstGeom prst="diamond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Confirm Order?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CE35DA-FE44-1D48-8794-D2580D0E619D}"/>
              </a:ext>
            </a:extLst>
          </p:cNvPr>
          <p:cNvSpPr/>
          <p:nvPr/>
        </p:nvSpPr>
        <p:spPr>
          <a:xfrm>
            <a:off x="444201" y="4040834"/>
            <a:ext cx="1790700" cy="1523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Food image and expiring image at in front of refrigerator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75B56F-12C2-1346-9E05-41CEC43CEEAC}"/>
              </a:ext>
            </a:extLst>
          </p:cNvPr>
          <p:cNvSpPr/>
          <p:nvPr/>
        </p:nvSpPr>
        <p:spPr>
          <a:xfrm>
            <a:off x="2519312" y="4617451"/>
            <a:ext cx="1790700" cy="7449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Expiring tag Recognition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3625551-16F5-0044-9E48-AE0FBA212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035" y="4825847"/>
            <a:ext cx="1095912" cy="1187610"/>
          </a:xfrm>
          <a:prstGeom prst="rect">
            <a:avLst/>
          </a:prstGeom>
          <a:ln w="19050">
            <a:noFill/>
          </a:ln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C95FB2-B239-DF42-B89A-47F38F156A7F}"/>
              </a:ext>
            </a:extLst>
          </p:cNvPr>
          <p:cNvCxnSpPr>
            <a:cxnSpLocks/>
            <a:stCxn id="23" idx="2"/>
            <a:endCxn id="29" idx="0"/>
          </p:cNvCxnSpPr>
          <p:nvPr/>
        </p:nvCxnSpPr>
        <p:spPr>
          <a:xfrm>
            <a:off x="5748286" y="3974158"/>
            <a:ext cx="14705" cy="8516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D208D8E-3622-A44B-837F-10B96D028C26}"/>
              </a:ext>
            </a:extLst>
          </p:cNvPr>
          <p:cNvSpPr txBox="1"/>
          <p:nvPr/>
        </p:nvSpPr>
        <p:spPr>
          <a:xfrm>
            <a:off x="7060090" y="4613461"/>
            <a:ext cx="842961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F7DAC4-E050-914E-AF97-CC51F90D3DEB}"/>
              </a:ext>
            </a:extLst>
          </p:cNvPr>
          <p:cNvSpPr txBox="1"/>
          <p:nvPr/>
        </p:nvSpPr>
        <p:spPr>
          <a:xfrm>
            <a:off x="4161963" y="4187872"/>
            <a:ext cx="2007684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Send notification</a:t>
            </a:r>
          </a:p>
          <a:p>
            <a:pPr algn="ctr"/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by </a:t>
            </a:r>
            <a:r>
              <a:rPr lang="en-US" sz="12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refrigerator Monitor</a:t>
            </a:r>
          </a:p>
          <a:p>
            <a:pPr algn="ctr"/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or</a:t>
            </a:r>
            <a:r>
              <a:rPr lang="en-US" sz="12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mobile</a:t>
            </a:r>
            <a:endParaRPr lang="en-US" sz="1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1B38B9B-1196-2B4D-833A-AA739A392167}"/>
              </a:ext>
            </a:extLst>
          </p:cNvPr>
          <p:cNvCxnSpPr>
            <a:cxnSpLocks/>
          </p:cNvCxnSpPr>
          <p:nvPr/>
        </p:nvCxnSpPr>
        <p:spPr>
          <a:xfrm>
            <a:off x="2232371" y="3318124"/>
            <a:ext cx="276225" cy="95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0DA815-30CB-864B-86DB-D3A1B465027F}"/>
              </a:ext>
            </a:extLst>
          </p:cNvPr>
          <p:cNvCxnSpPr/>
          <p:nvPr/>
        </p:nvCxnSpPr>
        <p:spPr>
          <a:xfrm>
            <a:off x="2232371" y="4219786"/>
            <a:ext cx="2762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C80139-FF22-A045-A698-9A0C817810F9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2234901" y="4798789"/>
            <a:ext cx="284411" cy="40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05EEA5E-907D-5342-8440-CAD561AF34C1}"/>
              </a:ext>
            </a:extLst>
          </p:cNvPr>
          <p:cNvCxnSpPr>
            <a:stCxn id="20" idx="3"/>
          </p:cNvCxnSpPr>
          <p:nvPr/>
        </p:nvCxnSpPr>
        <p:spPr>
          <a:xfrm flipV="1">
            <a:off x="4299296" y="1822492"/>
            <a:ext cx="50482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4C10B90-47FA-5644-8E3A-AB264CFECB37}"/>
              </a:ext>
            </a:extLst>
          </p:cNvPr>
          <p:cNvCxnSpPr/>
          <p:nvPr/>
        </p:nvCxnSpPr>
        <p:spPr>
          <a:xfrm flipV="1">
            <a:off x="4299295" y="2453522"/>
            <a:ext cx="50482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852C56B-A0AF-A347-B1FA-2B575853E3D6}"/>
              </a:ext>
            </a:extLst>
          </p:cNvPr>
          <p:cNvCxnSpPr/>
          <p:nvPr/>
        </p:nvCxnSpPr>
        <p:spPr>
          <a:xfrm flipV="1">
            <a:off x="6643636" y="3255556"/>
            <a:ext cx="50482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32B9012F-B2AF-F246-9741-D03E46A44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291" y="1534361"/>
            <a:ext cx="1214438" cy="1214438"/>
          </a:xfrm>
          <a:prstGeom prst="rect">
            <a:avLst/>
          </a:prstGeom>
          <a:ln w="19050">
            <a:noFill/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7B0D44-8A84-5641-BD5B-380C847553C7}"/>
              </a:ext>
            </a:extLst>
          </p:cNvPr>
          <p:cNvCxnSpPr>
            <a:cxnSpLocks/>
            <a:stCxn id="22" idx="3"/>
            <a:endCxn id="45" idx="1"/>
          </p:cNvCxnSpPr>
          <p:nvPr/>
        </p:nvCxnSpPr>
        <p:spPr>
          <a:xfrm>
            <a:off x="9076084" y="2141580"/>
            <a:ext cx="9132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A509FA0-2720-9B46-BB15-AA5CFD91A5E9}"/>
              </a:ext>
            </a:extLst>
          </p:cNvPr>
          <p:cNvCxnSpPr>
            <a:stCxn id="17" idx="3"/>
            <a:endCxn id="22" idx="1"/>
          </p:cNvCxnSpPr>
          <p:nvPr/>
        </p:nvCxnSpPr>
        <p:spPr>
          <a:xfrm flipV="1">
            <a:off x="6594821" y="2141580"/>
            <a:ext cx="504825" cy="9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2BF085C-D1B8-004B-8825-72131D8FB96E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8087865" y="3983684"/>
            <a:ext cx="13782" cy="7661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9933C92-502E-464C-951C-6966E1C05AB4}"/>
              </a:ext>
            </a:extLst>
          </p:cNvPr>
          <p:cNvCxnSpPr>
            <a:cxnSpLocks/>
            <a:stCxn id="29" idx="3"/>
            <a:endCxn id="26" idx="1"/>
          </p:cNvCxnSpPr>
          <p:nvPr/>
        </p:nvCxnSpPr>
        <p:spPr>
          <a:xfrm flipV="1">
            <a:off x="6310947" y="5414249"/>
            <a:ext cx="826294" cy="54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32B056C-AE2E-7B48-9083-87767626E2C0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 flipV="1">
            <a:off x="9066053" y="5408446"/>
            <a:ext cx="619813" cy="5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B6C2D88-1448-234A-8D86-4AEA33101275}"/>
              </a:ext>
            </a:extLst>
          </p:cNvPr>
          <p:cNvSpPr/>
          <p:nvPr/>
        </p:nvSpPr>
        <p:spPr>
          <a:xfrm>
            <a:off x="7290923" y="6186132"/>
            <a:ext cx="1790700" cy="5143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Food delivery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88A6F805-DF8B-0D48-8801-A76C58680EA7}"/>
              </a:ext>
            </a:extLst>
          </p:cNvPr>
          <p:cNvCxnSpPr>
            <a:stCxn id="25" idx="2"/>
            <a:endCxn id="51" idx="3"/>
          </p:cNvCxnSpPr>
          <p:nvPr/>
        </p:nvCxnSpPr>
        <p:spPr>
          <a:xfrm rot="5400000">
            <a:off x="9589024" y="5451115"/>
            <a:ext cx="484792" cy="149959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92E7C699-55FD-484A-B72A-79AB458F6581}"/>
              </a:ext>
            </a:extLst>
          </p:cNvPr>
          <p:cNvCxnSpPr>
            <a:cxnSpLocks/>
            <a:stCxn id="28" idx="3"/>
            <a:endCxn id="23" idx="1"/>
          </p:cNvCxnSpPr>
          <p:nvPr/>
        </p:nvCxnSpPr>
        <p:spPr>
          <a:xfrm flipV="1">
            <a:off x="4310012" y="3542901"/>
            <a:ext cx="542924" cy="1447038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60DF72F8-1336-4541-9FC6-490CADD6D446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 flipV="1">
            <a:off x="4304058" y="3542901"/>
            <a:ext cx="548878" cy="766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BF166C7-BAF0-994D-9333-EFC346FAC63E}"/>
              </a:ext>
            </a:extLst>
          </p:cNvPr>
          <p:cNvSpPr txBox="1"/>
          <p:nvPr/>
        </p:nvSpPr>
        <p:spPr>
          <a:xfrm>
            <a:off x="8894581" y="5419395"/>
            <a:ext cx="842961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yes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54CBF2D1-4F09-0C4E-A47C-4FF57E5FA930}"/>
              </a:ext>
            </a:extLst>
          </p:cNvPr>
          <p:cNvCxnSpPr>
            <a:cxnSpLocks/>
            <a:endCxn id="13" idx="1"/>
          </p:cNvCxnSpPr>
          <p:nvPr/>
        </p:nvCxnSpPr>
        <p:spPr>
          <a:xfrm rot="10800000">
            <a:off x="441672" y="3424091"/>
            <a:ext cx="4745623" cy="2433371"/>
          </a:xfrm>
          <a:prstGeom prst="bentConnector3">
            <a:avLst>
              <a:gd name="adj1" fmla="val 10481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B8C520-F916-9348-893F-2CD0C518947F}"/>
              </a:ext>
            </a:extLst>
          </p:cNvPr>
          <p:cNvCxnSpPr>
            <a:endCxn id="23" idx="0"/>
          </p:cNvCxnSpPr>
          <p:nvPr/>
        </p:nvCxnSpPr>
        <p:spPr>
          <a:xfrm>
            <a:off x="5748286" y="2691649"/>
            <a:ext cx="0" cy="4199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050ABF6F-A0C9-FF4A-9680-F3A345D2BBAD}"/>
              </a:ext>
            </a:extLst>
          </p:cNvPr>
          <p:cNvCxnSpPr>
            <a:cxnSpLocks/>
          </p:cNvCxnSpPr>
          <p:nvPr/>
        </p:nvCxnSpPr>
        <p:spPr>
          <a:xfrm rot="10800000">
            <a:off x="437462" y="4207018"/>
            <a:ext cx="4740766" cy="1650444"/>
          </a:xfrm>
          <a:prstGeom prst="bentConnector3">
            <a:avLst>
              <a:gd name="adj1" fmla="val 10462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7D3668D-1B54-2043-AD28-84F03059FF8B}"/>
              </a:ext>
            </a:extLst>
          </p:cNvPr>
          <p:cNvCxnSpPr>
            <a:cxnSpLocks/>
            <a:stCxn id="31" idx="2"/>
          </p:cNvCxnSpPr>
          <p:nvPr/>
        </p:nvCxnSpPr>
        <p:spPr>
          <a:xfrm flipH="1" flipV="1">
            <a:off x="5798041" y="4012124"/>
            <a:ext cx="1683530" cy="10630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E99168B8-A780-6746-A4BF-CE6883BE5459}"/>
              </a:ext>
            </a:extLst>
          </p:cNvPr>
          <p:cNvCxnSpPr>
            <a:cxnSpLocks/>
            <a:stCxn id="51" idx="1"/>
            <a:endCxn id="29" idx="2"/>
          </p:cNvCxnSpPr>
          <p:nvPr/>
        </p:nvCxnSpPr>
        <p:spPr>
          <a:xfrm rot="10800000">
            <a:off x="5762991" y="6013457"/>
            <a:ext cx="1527932" cy="42985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974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1">
            <a:extLst>
              <a:ext uri="{FF2B5EF4-FFF2-40B4-BE49-F238E27FC236}">
                <a16:creationId xmlns:a16="http://schemas.microsoft.com/office/drawing/2014/main" id="{CDD55B3F-EE25-4A92-A532-E8A8CA4807C1}"/>
              </a:ext>
            </a:extLst>
          </p:cNvPr>
          <p:cNvSpPr/>
          <p:nvPr/>
        </p:nvSpPr>
        <p:spPr>
          <a:xfrm>
            <a:off x="6167496" y="1824784"/>
            <a:ext cx="5112000" cy="2052000"/>
          </a:xfrm>
          <a:prstGeom prst="roundRect">
            <a:avLst>
              <a:gd name="adj" fmla="val 1078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AC515DB7-0B22-4661-9A56-DA2C2749D9E4}"/>
              </a:ext>
            </a:extLst>
          </p:cNvPr>
          <p:cNvSpPr/>
          <p:nvPr/>
        </p:nvSpPr>
        <p:spPr>
          <a:xfrm>
            <a:off x="6167496" y="3996140"/>
            <a:ext cx="5112000" cy="2052000"/>
          </a:xfrm>
          <a:prstGeom prst="roundRect">
            <a:avLst>
              <a:gd name="adj" fmla="val 1078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4858F86D-E421-44D4-932B-33AC843AD1E0}"/>
              </a:ext>
            </a:extLst>
          </p:cNvPr>
          <p:cNvSpPr/>
          <p:nvPr/>
        </p:nvSpPr>
        <p:spPr>
          <a:xfrm>
            <a:off x="905608" y="3996140"/>
            <a:ext cx="5112000" cy="2052000"/>
          </a:xfrm>
          <a:prstGeom prst="roundRect">
            <a:avLst>
              <a:gd name="adj" fmla="val 107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700B3066-D565-491C-ADAE-4D8F90CD9705}"/>
              </a:ext>
            </a:extLst>
          </p:cNvPr>
          <p:cNvSpPr/>
          <p:nvPr/>
        </p:nvSpPr>
        <p:spPr>
          <a:xfrm>
            <a:off x="905608" y="1824784"/>
            <a:ext cx="5112000" cy="2052000"/>
          </a:xfrm>
          <a:prstGeom prst="roundRect">
            <a:avLst>
              <a:gd name="adj" fmla="val 107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AEF19849-592B-44F5-9466-4A8FDF855F17}"/>
              </a:ext>
            </a:extLst>
          </p:cNvPr>
          <p:cNvSpPr/>
          <p:nvPr/>
        </p:nvSpPr>
        <p:spPr>
          <a:xfrm>
            <a:off x="3675586" y="1556238"/>
            <a:ext cx="4831962" cy="4807510"/>
          </a:xfrm>
          <a:custGeom>
            <a:avLst/>
            <a:gdLst/>
            <a:ahLst/>
            <a:cxnLst/>
            <a:rect l="l" t="t" r="r" b="b"/>
            <a:pathLst>
              <a:path w="2956013" h="2941055"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31771-405F-4D51-B6C2-3B8CDCDB513E}"/>
              </a:ext>
            </a:extLst>
          </p:cNvPr>
          <p:cNvSpPr txBox="1"/>
          <p:nvPr/>
        </p:nvSpPr>
        <p:spPr>
          <a:xfrm>
            <a:off x="1127682" y="2041527"/>
            <a:ext cx="42310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ชอบตรงไม่ต้องคิดเมนูอาหารเอง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ชอบให้เก็บประวัติการบริโภคอาหารในบ้าน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เหมาะสำหรับแม่บ้านที่ไม่สามารถออกไปซื้อของได้ด้วยตนเอง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รู้สึกตู้เย็นเหมือนมีแม่บ้านช่วยจัดการ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ลดเวลาในการจัดการ </a:t>
            </a:r>
            <a:r>
              <a:rPr lang="th-TH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อาหาร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เหมาะสำหรับยุค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Covid-19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21C76-ECE7-4001-9FF1-7AE229496DEF}"/>
              </a:ext>
            </a:extLst>
          </p:cNvPr>
          <p:cNvSpPr txBox="1"/>
          <p:nvPr/>
        </p:nvSpPr>
        <p:spPr>
          <a:xfrm>
            <a:off x="5878454" y="1938993"/>
            <a:ext cx="53490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สั่งซื้อจากผู้ขายรายเดิม ทำให้ไม่มีการเปรียบเทียบราคาก่อนตัดสินใจซื้อ</a:t>
            </a:r>
          </a:p>
          <a:p>
            <a:pPr algn="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ใช้เวลาในการจัดเก็บวัตถุดิบเข้าตู้เย็นนานขึ้น ต้องแสกนภาพอาหารก่อนนำเข้าตู้เย็น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ไม่รองรับกับวัตถุดิบที่เก็บนอกตู้เย็น</a:t>
            </a:r>
          </a:p>
          <a:p>
            <a:pPr algn="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ไม่สามารถเลือกร้านที่จะซื้อของเองได้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เกิดการสั่งซื้อของ</a:t>
            </a:r>
            <a:r>
              <a:rPr lang="th-TH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บ่อยๆ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r"/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r"/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705D8-D53D-4F28-B9BC-ABEBAB375E2B}"/>
              </a:ext>
            </a:extLst>
          </p:cNvPr>
          <p:cNvSpPr txBox="1"/>
          <p:nvPr/>
        </p:nvSpPr>
        <p:spPr>
          <a:xfrm>
            <a:off x="7715138" y="4010219"/>
            <a:ext cx="34939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</a:lstStyle>
          <a:p>
            <a:r>
              <a:rPr lang="th-TH" dirty="0"/>
              <a:t>ทำอาหารให้เลยได้มั้ย</a:t>
            </a:r>
          </a:p>
          <a:p>
            <a:r>
              <a:rPr lang="en-US" dirty="0"/>
              <a:t>Robot </a:t>
            </a:r>
            <a:r>
              <a:rPr lang="th-TH" dirty="0"/>
              <a:t>ทำอาหารที่ขั้นตอนไม่ยุ่งยากซับซ้อนเลยได้มั้ย</a:t>
            </a:r>
          </a:p>
          <a:p>
            <a:r>
              <a:rPr lang="th-TH" dirty="0"/>
              <a:t>ทำ </a:t>
            </a:r>
            <a:r>
              <a:rPr lang="en-US" dirty="0" err="1"/>
              <a:t>Smooties</a:t>
            </a:r>
            <a:r>
              <a:rPr lang="en-US" dirty="0"/>
              <a:t> , </a:t>
            </a:r>
            <a:r>
              <a:rPr lang="th-TH" dirty="0"/>
              <a:t>ทำน้ำผลไม้เลยได้มั้ย</a:t>
            </a:r>
          </a:p>
          <a:p>
            <a:r>
              <a:rPr lang="th-TH" dirty="0"/>
              <a:t>การติดกล้องน่าจะเป็นปัญหา</a:t>
            </a:r>
          </a:p>
          <a:p>
            <a:r>
              <a:rPr lang="th-TH" dirty="0"/>
              <a:t>น่าจะมีช่องเก็บของแบ่งแยกอาหารได้ครบ</a:t>
            </a:r>
          </a:p>
          <a:p>
            <a:r>
              <a:rPr lang="th-TH" dirty="0"/>
              <a:t>เพิ่มเสียงบอก แจ้งเตือนของหมด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64334D-42F5-4DC4-ACCD-F3385FD516EA}"/>
              </a:ext>
            </a:extLst>
          </p:cNvPr>
          <p:cNvSpPr txBox="1"/>
          <p:nvPr/>
        </p:nvSpPr>
        <p:spPr>
          <a:xfrm>
            <a:off x="1194728" y="4207433"/>
            <a:ext cx="3168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ใช้พลังงานไฟฟ้าเยอะขึ้นมั้ย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ต้องเสียค่าใช้จ่ายในการเพิ่มค่าไฟเพิ่มมั้ย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ต้องเสียค่าใช้จ่ายในการดูแลตู้เย็นเพิ่มมั้ย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มีความคลาดเคลื่อนของวัตถุดิบที่มี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กับสูตรอาหารไหม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B2DD20-CD6A-4116-BF05-6CA73786D235}"/>
              </a:ext>
            </a:extLst>
          </p:cNvPr>
          <p:cNvSpPr txBox="1"/>
          <p:nvPr/>
        </p:nvSpPr>
        <p:spPr>
          <a:xfrm>
            <a:off x="3754261" y="2852176"/>
            <a:ext cx="261809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LIKE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12E493-93DD-4049-A12A-FF6FB7C8B897}"/>
              </a:ext>
            </a:extLst>
          </p:cNvPr>
          <p:cNvSpPr txBox="1"/>
          <p:nvPr/>
        </p:nvSpPr>
        <p:spPr>
          <a:xfrm>
            <a:off x="5895344" y="2867322"/>
            <a:ext cx="344538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DISLIKE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80AE50-D38D-418F-A285-6E215678EC96}"/>
              </a:ext>
            </a:extLst>
          </p:cNvPr>
          <p:cNvSpPr txBox="1"/>
          <p:nvPr/>
        </p:nvSpPr>
        <p:spPr>
          <a:xfrm>
            <a:off x="3675586" y="4010219"/>
            <a:ext cx="290636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Q&amp;A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60127C-4503-4615-B4FC-6307B5EA4CF4}"/>
              </a:ext>
            </a:extLst>
          </p:cNvPr>
          <p:cNvSpPr txBox="1"/>
          <p:nvPr/>
        </p:nvSpPr>
        <p:spPr>
          <a:xfrm>
            <a:off x="6176979" y="4010219"/>
            <a:ext cx="188971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IDEA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B618BAEF-CACF-AD48-A6D3-D85F0E45DCF5}"/>
              </a:ext>
            </a:extLst>
          </p:cNvPr>
          <p:cNvSpPr txBox="1">
            <a:spLocks/>
          </p:cNvSpPr>
          <p:nvPr/>
        </p:nvSpPr>
        <p:spPr>
          <a:xfrm>
            <a:off x="304968" y="3177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C56A0D-6062-3942-B238-A048D0ED972E}"/>
              </a:ext>
            </a:extLst>
          </p:cNvPr>
          <p:cNvSpPr txBox="1"/>
          <p:nvPr/>
        </p:nvSpPr>
        <p:spPr>
          <a:xfrm>
            <a:off x="323528" y="916080"/>
            <a:ext cx="11573197" cy="67710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2814010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0D5A5A4-F036-480B-9A35-1DA7680CFFC7}"/>
              </a:ext>
            </a:extLst>
          </p:cNvPr>
          <p:cNvSpPr/>
          <p:nvPr/>
        </p:nvSpPr>
        <p:spPr>
          <a:xfrm rot="10800000">
            <a:off x="9657213" y="3558203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그룹 26">
            <a:extLst>
              <a:ext uri="{FF2B5EF4-FFF2-40B4-BE49-F238E27FC236}">
                <a16:creationId xmlns:a16="http://schemas.microsoft.com/office/drawing/2014/main" id="{7AF4467B-304C-49EC-871B-D388B11857CC}"/>
              </a:ext>
            </a:extLst>
          </p:cNvPr>
          <p:cNvGrpSpPr/>
          <p:nvPr/>
        </p:nvGrpSpPr>
        <p:grpSpPr>
          <a:xfrm>
            <a:off x="1204950" y="5076575"/>
            <a:ext cx="2555287" cy="1246033"/>
            <a:chOff x="6816080" y="2294563"/>
            <a:chExt cx="4627500" cy="124603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A14D3E7-6B34-4C5C-8FDE-40F3C265293A}"/>
                </a:ext>
              </a:extLst>
            </p:cNvPr>
            <p:cNvSpPr txBox="1"/>
            <p:nvPr/>
          </p:nvSpPr>
          <p:spPr>
            <a:xfrm>
              <a:off x="6816080" y="2586489"/>
              <a:ext cx="4627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8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พนิตนันท์ กา</a:t>
              </a:r>
              <a:r>
                <a:rPr lang="th-TH" sz="2800" dirty="0" err="1">
                  <a:latin typeface="TH SarabunPSK" panose="020B0500040200020003" pitchFamily="34" charset="-34"/>
                  <a:cs typeface="TH SarabunPSK" panose="020B0500040200020003" pitchFamily="34" charset="-34"/>
                </a:rPr>
                <a:t>ญ</a:t>
              </a:r>
              <a:r>
                <a:rPr lang="th-TH" sz="28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จนสิทธิ์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BECE6E8-05C4-421A-ACD2-96EC2BCC9223}"/>
                </a:ext>
              </a:extLst>
            </p:cNvPr>
            <p:cNvSpPr txBox="1"/>
            <p:nvPr/>
          </p:nvSpPr>
          <p:spPr>
            <a:xfrm>
              <a:off x="6816080" y="2294563"/>
              <a:ext cx="4627500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th-TH" sz="32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6210422032</a:t>
              </a:r>
              <a:endPara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36" name="그룹 26">
            <a:extLst>
              <a:ext uri="{FF2B5EF4-FFF2-40B4-BE49-F238E27FC236}">
                <a16:creationId xmlns:a16="http://schemas.microsoft.com/office/drawing/2014/main" id="{8400C2F9-0CEE-403B-92F3-9AFC34FB15B3}"/>
              </a:ext>
            </a:extLst>
          </p:cNvPr>
          <p:cNvGrpSpPr/>
          <p:nvPr/>
        </p:nvGrpSpPr>
        <p:grpSpPr>
          <a:xfrm>
            <a:off x="4615222" y="5737833"/>
            <a:ext cx="2963264" cy="815146"/>
            <a:chOff x="6816080" y="2294563"/>
            <a:chExt cx="4627500" cy="81514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912DBE-AC4F-4885-8E4A-21DD91FE765C}"/>
                </a:ext>
              </a:extLst>
            </p:cNvPr>
            <p:cNvSpPr txBox="1"/>
            <p:nvPr/>
          </p:nvSpPr>
          <p:spPr>
            <a:xfrm>
              <a:off x="6816080" y="2586489"/>
              <a:ext cx="4627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8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จินต์จุฑา </a:t>
              </a:r>
              <a:r>
                <a:rPr lang="th-TH" sz="2800" dirty="0" err="1">
                  <a:latin typeface="TH SarabunPSK" panose="020B0500040200020003" pitchFamily="34" charset="-34"/>
                  <a:cs typeface="TH SarabunPSK" panose="020B0500040200020003" pitchFamily="34" charset="-34"/>
                </a:rPr>
                <a:t>ธี</a:t>
              </a:r>
              <a:r>
                <a:rPr lang="th-TH" sz="28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รน</a:t>
              </a:r>
              <a:r>
                <a:rPr lang="th-TH" sz="2800" dirty="0" err="1">
                  <a:latin typeface="TH SarabunPSK" panose="020B0500040200020003" pitchFamily="34" charset="-34"/>
                  <a:cs typeface="TH SarabunPSK" panose="020B0500040200020003" pitchFamily="34" charset="-34"/>
                </a:rPr>
                <a:t>ิตย</a:t>
              </a:r>
              <a:r>
                <a:rPr lang="th-TH" sz="28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ภาพ</a:t>
              </a:r>
              <a:endParaRPr lang="en-US" sz="28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63289CD-04A5-4A72-B2FA-57D3DE0CF7C8}"/>
                </a:ext>
              </a:extLst>
            </p:cNvPr>
            <p:cNvSpPr txBox="1"/>
            <p:nvPr/>
          </p:nvSpPr>
          <p:spPr>
            <a:xfrm>
              <a:off x="6816080" y="2294563"/>
              <a:ext cx="4627500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th-TH" sz="32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6210422047</a:t>
              </a:r>
              <a:endPara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39" name="그룹 26">
            <a:extLst>
              <a:ext uri="{FF2B5EF4-FFF2-40B4-BE49-F238E27FC236}">
                <a16:creationId xmlns:a16="http://schemas.microsoft.com/office/drawing/2014/main" id="{73056E77-E57E-4E6E-AFBF-389CDEAF2AFC}"/>
              </a:ext>
            </a:extLst>
          </p:cNvPr>
          <p:cNvGrpSpPr/>
          <p:nvPr/>
        </p:nvGrpSpPr>
        <p:grpSpPr>
          <a:xfrm>
            <a:off x="8657114" y="5079121"/>
            <a:ext cx="2072832" cy="815146"/>
            <a:chOff x="6816080" y="2294563"/>
            <a:chExt cx="4627500" cy="81514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9E7186-5A4E-4208-9459-761A6510F919}"/>
                </a:ext>
              </a:extLst>
            </p:cNvPr>
            <p:cNvSpPr txBox="1"/>
            <p:nvPr/>
          </p:nvSpPr>
          <p:spPr>
            <a:xfrm>
              <a:off x="6816080" y="2586489"/>
              <a:ext cx="4627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8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กรพินธุ์ พิม</a:t>
              </a:r>
              <a:r>
                <a:rPr lang="th-TH" sz="2800" dirty="0" err="1">
                  <a:latin typeface="TH SarabunPSK" panose="020B0500040200020003" pitchFamily="34" charset="-34"/>
                  <a:cs typeface="TH SarabunPSK" panose="020B0500040200020003" pitchFamily="34" charset="-34"/>
                </a:rPr>
                <a:t>า</a:t>
              </a:r>
              <a:r>
                <a:rPr lang="th-TH" sz="28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พันธุ์ศรี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512B075-B286-4905-97E9-C13B4CA65A5C}"/>
                </a:ext>
              </a:extLst>
            </p:cNvPr>
            <p:cNvSpPr txBox="1"/>
            <p:nvPr/>
          </p:nvSpPr>
          <p:spPr>
            <a:xfrm>
              <a:off x="6816080" y="2294563"/>
              <a:ext cx="4627500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th-TH" sz="32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6220422056</a:t>
              </a:r>
              <a:endPara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C23C737-22B4-4180-BABF-BE2E51DB71F9}"/>
              </a:ext>
            </a:extLst>
          </p:cNvPr>
          <p:cNvSpPr txBox="1"/>
          <p:nvPr/>
        </p:nvSpPr>
        <p:spPr>
          <a:xfrm>
            <a:off x="2578336" y="746503"/>
            <a:ext cx="7291740" cy="110799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lIns="48000" tIns="0" rIns="24000" bIns="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Thanks Ideate Member</a:t>
            </a:r>
            <a:endParaRPr lang="ko-KR" altLang="en-US" sz="72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DF40771-B23C-F747-A049-FBE6BE5D2B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0665" y="2855543"/>
            <a:ext cx="1963858" cy="1963858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8A21BD3E-042F-DD41-9C10-F9E0E5B3540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1658DEA9-DCE8-D54B-8108-E03FC011D63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756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2677175"/>
            <a:ext cx="1219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THANK YOU</a:t>
            </a:r>
            <a:endParaRPr lang="ko-KR" altLang="en-US" sz="7200" b="1" dirty="0">
              <a:solidFill>
                <a:schemeClr val="tx1">
                  <a:lumMod val="85000"/>
                  <a:lumOff val="1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24307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F64A327-3DCA-434C-B88A-792CACE97349}"/>
              </a:ext>
            </a:extLst>
          </p:cNvPr>
          <p:cNvSpPr/>
          <p:nvPr/>
        </p:nvSpPr>
        <p:spPr>
          <a:xfrm>
            <a:off x="6030536" y="796007"/>
            <a:ext cx="958096" cy="958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6DDB6C0-B422-4631-AD9F-F3E4F35DEAEA}"/>
              </a:ext>
            </a:extLst>
          </p:cNvPr>
          <p:cNvSpPr/>
          <p:nvPr/>
        </p:nvSpPr>
        <p:spPr>
          <a:xfrm>
            <a:off x="6030536" y="1930888"/>
            <a:ext cx="958096" cy="958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E7CE6E3-3A7F-4D25-A78F-419C6DD51E5F}"/>
              </a:ext>
            </a:extLst>
          </p:cNvPr>
          <p:cNvSpPr/>
          <p:nvPr/>
        </p:nvSpPr>
        <p:spPr>
          <a:xfrm>
            <a:off x="6030536" y="3065769"/>
            <a:ext cx="958096" cy="958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FCDD07A-2B4F-403E-B5B3-61076DEFDDB6}"/>
              </a:ext>
            </a:extLst>
          </p:cNvPr>
          <p:cNvSpPr/>
          <p:nvPr/>
        </p:nvSpPr>
        <p:spPr>
          <a:xfrm>
            <a:off x="6030536" y="4211803"/>
            <a:ext cx="958096" cy="958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8E7721-BDDB-46D7-AA1A-5BB14C02C53A}"/>
              </a:ext>
            </a:extLst>
          </p:cNvPr>
          <p:cNvGrpSpPr/>
          <p:nvPr/>
        </p:nvGrpSpPr>
        <p:grpSpPr>
          <a:xfrm>
            <a:off x="7124270" y="1039861"/>
            <a:ext cx="4428788" cy="707886"/>
            <a:chOff x="6557475" y="1411926"/>
            <a:chExt cx="4507692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5677FE-472F-4A36-9185-8B511810F9A2}"/>
                </a:ext>
              </a:extLst>
            </p:cNvPr>
            <p:cNvSpPr txBox="1"/>
            <p:nvPr/>
          </p:nvSpPr>
          <p:spPr>
            <a:xfrm>
              <a:off x="6557475" y="1750480"/>
              <a:ext cx="45076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94CF44-32FD-4475-AB6A-2CABCD1B2040}"/>
                </a:ext>
              </a:extLst>
            </p:cNvPr>
            <p:cNvSpPr txBox="1"/>
            <p:nvPr/>
          </p:nvSpPr>
          <p:spPr>
            <a:xfrm>
              <a:off x="6557475" y="1411926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Empathize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2D9816-6FAC-48FF-989D-0AB99C1B9D36}"/>
              </a:ext>
            </a:extLst>
          </p:cNvPr>
          <p:cNvSpPr txBox="1"/>
          <p:nvPr/>
        </p:nvSpPr>
        <p:spPr>
          <a:xfrm>
            <a:off x="6043724" y="890335"/>
            <a:ext cx="931720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4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509DD4-25AC-4884-8DD8-E94E82C42C34}"/>
              </a:ext>
            </a:extLst>
          </p:cNvPr>
          <p:cNvGrpSpPr/>
          <p:nvPr/>
        </p:nvGrpSpPr>
        <p:grpSpPr>
          <a:xfrm>
            <a:off x="7124270" y="2175527"/>
            <a:ext cx="4428788" cy="707886"/>
            <a:chOff x="6557475" y="1411926"/>
            <a:chExt cx="4507692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1D4695-534F-4AA5-8CA2-F49C59EBCF09}"/>
                </a:ext>
              </a:extLst>
            </p:cNvPr>
            <p:cNvSpPr txBox="1"/>
            <p:nvPr/>
          </p:nvSpPr>
          <p:spPr>
            <a:xfrm>
              <a:off x="6557475" y="1750480"/>
              <a:ext cx="45076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21E465-EBCE-44C7-A461-8884575A2C05}"/>
                </a:ext>
              </a:extLst>
            </p:cNvPr>
            <p:cNvSpPr txBox="1"/>
            <p:nvPr/>
          </p:nvSpPr>
          <p:spPr>
            <a:xfrm>
              <a:off x="6557475" y="1411926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defRPr>
              </a:lvl1pPr>
            </a:lstStyle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Define 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CBBAF38-A046-44E2-BCAF-B6642CB6D3A9}"/>
              </a:ext>
            </a:extLst>
          </p:cNvPr>
          <p:cNvSpPr txBox="1"/>
          <p:nvPr/>
        </p:nvSpPr>
        <p:spPr>
          <a:xfrm>
            <a:off x="6043724" y="2025216"/>
            <a:ext cx="931720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4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318A42-2ABA-4BE9-A207-7DD517D17351}"/>
              </a:ext>
            </a:extLst>
          </p:cNvPr>
          <p:cNvGrpSpPr/>
          <p:nvPr/>
        </p:nvGrpSpPr>
        <p:grpSpPr>
          <a:xfrm>
            <a:off x="7124270" y="3311193"/>
            <a:ext cx="4428788" cy="707886"/>
            <a:chOff x="6557475" y="1411926"/>
            <a:chExt cx="4507692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C9E48D-0E26-404D-BAF0-BCC8224F37AE}"/>
                </a:ext>
              </a:extLst>
            </p:cNvPr>
            <p:cNvSpPr txBox="1"/>
            <p:nvPr/>
          </p:nvSpPr>
          <p:spPr>
            <a:xfrm>
              <a:off x="6557475" y="1750480"/>
              <a:ext cx="45076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1B12FA-16D2-427A-AC1E-7CD49A52D0EA}"/>
                </a:ext>
              </a:extLst>
            </p:cNvPr>
            <p:cNvSpPr txBox="1"/>
            <p:nvPr/>
          </p:nvSpPr>
          <p:spPr>
            <a:xfrm>
              <a:off x="6557475" y="1411926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defRPr>
              </a:lvl1pPr>
            </a:lstStyle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Ideate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7EE194F-E1F1-4E6F-9B6B-C0FA013C93A8}"/>
              </a:ext>
            </a:extLst>
          </p:cNvPr>
          <p:cNvSpPr txBox="1"/>
          <p:nvPr/>
        </p:nvSpPr>
        <p:spPr>
          <a:xfrm>
            <a:off x="6043724" y="3160097"/>
            <a:ext cx="931720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4"/>
                </a:solidFill>
                <a:cs typeface="Arial" pitchFamily="34" charset="0"/>
              </a:rPr>
              <a:t>03</a:t>
            </a:r>
            <a:endParaRPr lang="ko-KR" altLang="en-US" sz="4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926302B-EF82-4493-AA52-2FC0B8554F42}"/>
              </a:ext>
            </a:extLst>
          </p:cNvPr>
          <p:cNvGrpSpPr/>
          <p:nvPr/>
        </p:nvGrpSpPr>
        <p:grpSpPr>
          <a:xfrm>
            <a:off x="7124270" y="4458010"/>
            <a:ext cx="4428788" cy="707886"/>
            <a:chOff x="6557475" y="1411926"/>
            <a:chExt cx="4507692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2F863E-0997-473B-B8F9-8AC6B7FD99C1}"/>
                </a:ext>
              </a:extLst>
            </p:cNvPr>
            <p:cNvSpPr txBox="1"/>
            <p:nvPr/>
          </p:nvSpPr>
          <p:spPr>
            <a:xfrm>
              <a:off x="6557475" y="1750480"/>
              <a:ext cx="45076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E492E8-841B-4715-9250-E40BA22F15A3}"/>
                </a:ext>
              </a:extLst>
            </p:cNvPr>
            <p:cNvSpPr txBox="1"/>
            <p:nvPr/>
          </p:nvSpPr>
          <p:spPr>
            <a:xfrm>
              <a:off x="6557475" y="1411926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Prototype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372A78B-279E-4D57-ACC1-186AB3B9043B}"/>
              </a:ext>
            </a:extLst>
          </p:cNvPr>
          <p:cNvSpPr txBox="1"/>
          <p:nvPr/>
        </p:nvSpPr>
        <p:spPr>
          <a:xfrm>
            <a:off x="6043724" y="4306131"/>
            <a:ext cx="931720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4C86B3-173C-4D0E-AF1E-C44E47E4C75F}"/>
              </a:ext>
            </a:extLst>
          </p:cNvPr>
          <p:cNvSpPr txBox="1"/>
          <p:nvPr/>
        </p:nvSpPr>
        <p:spPr>
          <a:xfrm>
            <a:off x="1308588" y="664297"/>
            <a:ext cx="3704491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Agenda</a:t>
            </a:r>
          </a:p>
          <a:p>
            <a:pPr algn="r"/>
            <a:endParaRPr lang="ko-KR" altLang="en-US" sz="7200" b="1" dirty="0">
              <a:solidFill>
                <a:schemeClr val="tx1">
                  <a:lumMod val="85000"/>
                  <a:lumOff val="1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CD5A2D5-DBDB-9043-AF0F-8118BF932ACD}"/>
              </a:ext>
            </a:extLst>
          </p:cNvPr>
          <p:cNvSpPr/>
          <p:nvPr/>
        </p:nvSpPr>
        <p:spPr>
          <a:xfrm>
            <a:off x="6082575" y="5356658"/>
            <a:ext cx="958096" cy="958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CCCF45A-33AA-D54D-8DAE-BF9F72BD0763}"/>
              </a:ext>
            </a:extLst>
          </p:cNvPr>
          <p:cNvGrpSpPr/>
          <p:nvPr/>
        </p:nvGrpSpPr>
        <p:grpSpPr>
          <a:xfrm>
            <a:off x="7120554" y="5602865"/>
            <a:ext cx="4428788" cy="707886"/>
            <a:chOff x="6557475" y="1411926"/>
            <a:chExt cx="4507692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D7057F2-C79F-4D48-875C-BBF0B9B26142}"/>
                </a:ext>
              </a:extLst>
            </p:cNvPr>
            <p:cNvSpPr txBox="1"/>
            <p:nvPr/>
          </p:nvSpPr>
          <p:spPr>
            <a:xfrm>
              <a:off x="6557475" y="1750480"/>
              <a:ext cx="45076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DE69423-C16C-D249-A998-1C7703F254D7}"/>
                </a:ext>
              </a:extLst>
            </p:cNvPr>
            <p:cNvSpPr txBox="1"/>
            <p:nvPr/>
          </p:nvSpPr>
          <p:spPr>
            <a:xfrm>
              <a:off x="6557475" y="1411926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Test &amp; Feedback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82A074D-7630-0245-852E-9902025DD6C0}"/>
              </a:ext>
            </a:extLst>
          </p:cNvPr>
          <p:cNvSpPr txBox="1"/>
          <p:nvPr/>
        </p:nvSpPr>
        <p:spPr>
          <a:xfrm>
            <a:off x="6095763" y="5450986"/>
            <a:ext cx="931720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F9C0D0"/>
                </a:solidFill>
                <a:cs typeface="Arial" pitchFamily="34" charset="0"/>
              </a:rPr>
              <a:t>05</a:t>
            </a:r>
            <a:endParaRPr lang="ko-KR" altLang="en-US" sz="4400" b="1" dirty="0">
              <a:solidFill>
                <a:srgbClr val="F9C0D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904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Empathize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2EDD8C-791D-4DB3-A450-39DC6652B621}"/>
              </a:ext>
            </a:extLst>
          </p:cNvPr>
          <p:cNvSpPr txBox="1"/>
          <p:nvPr/>
        </p:nvSpPr>
        <p:spPr>
          <a:xfrm>
            <a:off x="323529" y="988726"/>
            <a:ext cx="6950453" cy="60170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Interview</a:t>
            </a:r>
            <a:endParaRPr lang="th-TH" sz="4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Name :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คุณแม่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Profile :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แม่บ้าน อายุ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61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ปี</a:t>
            </a:r>
          </a:p>
          <a:p>
            <a:endParaRPr lang="th-TH" sz="105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Lifestyle : </a:t>
            </a:r>
            <a:endParaRPr lang="th-TH" sz="2000" b="1" dirty="0">
              <a:solidFill>
                <a:schemeClr val="accent1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คุณแม่เป็นผู้ชื่นชอบทำการอาหาร ชอบคิดค้นทดลองทำเมนูใหม่ๆ ใน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ทุกๆ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วัน และจะสนุก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มากๆ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ถ้าได้ทำอาหารแล้วถูกใจสมาชิกในบ้าน แต่ระยะหลังๆ คุณแม่เริ่มประสบปัญหาใน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อาหารแต่ละวันที่ไม่อยากทำเมนูอาหาร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ซ้ำๆ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พร้อมทั้งใน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อาหารแต่ละมื้อมักจะมีการวางแผนทำอาหารในวัดถัดไป ว่าควรทำเมนูไหนก่อนหลังในแต่ละมื้อ พร้อมให้อยู่ในงบประมาณ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ต้องคิดล่วงหน้า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วัน เพื่อที่จะรู้ตัวก่อนว่าต้องไปซื้อวัตถุดิบเพิ่มหรือเปล่า ในบางครั้งก็ลืมวัตถุบางอย่างที่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นานๆ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นำไปปรุงอาหารที เมื่อจะนำวัตถุดิบในตู้เย็นไปปรุงอาหาร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จริงๆ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ก็ดันหมดอายุก่อนการใช้งาน ซึ่งการจะจดจำวัตถุดิบทุกอย่างว่าใส่อะไรในตู้เย็นบ้าง และที่พลาดที่สุด ซื้อวัตถุดิบซ้ำในบางครั้ง เพราะหาของในตู้เย็นไม่เจอ</a:t>
            </a:r>
          </a:p>
          <a:p>
            <a:endParaRPr lang="en-US" sz="105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Additional Information :</a:t>
            </a:r>
          </a:p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ในเรื่องของการจัดการซื้อวัตถุดิบโดยปกติจะซื้อ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ครั้งใน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อาทิตย์ และมักจะจัดสรรเตรียมอาหารให้หมดตู้เย็นก่อน แล้วออกไปซื้อที่ตลาด ซึ่งในแต่ละมื้อจะมีการควบคุมงบค่าใช้จ่ายวัตถุดิบ ไม่เกิน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200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บาท ต่อคน ต่อวัน พร้อมทั้งทุกมื้อสารอาหารต้องครบถ้วน</a:t>
            </a:r>
          </a:p>
          <a:p>
            <a:endParaRPr lang="th-TH" sz="2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EC9B7FC-DEEB-B347-87C1-89B8D3A9B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398" y="1331621"/>
            <a:ext cx="4461332" cy="49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Empathize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A0DC0A-DE24-4B4E-A90E-C6E4CB699F62}"/>
              </a:ext>
            </a:extLst>
          </p:cNvPr>
          <p:cNvGrpSpPr/>
          <p:nvPr/>
        </p:nvGrpSpPr>
        <p:grpSpPr>
          <a:xfrm>
            <a:off x="923927" y="6321450"/>
            <a:ext cx="10372400" cy="371649"/>
            <a:chOff x="395536" y="3097535"/>
            <a:chExt cx="8208912" cy="3716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B3348D8-0703-43A0-8990-566D55990F24}"/>
                </a:ext>
              </a:extLst>
            </p:cNvPr>
            <p:cNvSpPr/>
            <p:nvPr/>
          </p:nvSpPr>
          <p:spPr>
            <a:xfrm>
              <a:off x="395536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CD1C5536-E8D3-4C9B-9CBE-4EC388764566}"/>
                </a:ext>
              </a:extLst>
            </p:cNvPr>
            <p:cNvSpPr/>
            <p:nvPr/>
          </p:nvSpPr>
          <p:spPr>
            <a:xfrm rot="10800000">
              <a:off x="1763688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873D03E8-95E5-4485-B850-9ADB93C33550}"/>
                </a:ext>
              </a:extLst>
            </p:cNvPr>
            <p:cNvSpPr/>
            <p:nvPr/>
          </p:nvSpPr>
          <p:spPr>
            <a:xfrm>
              <a:off x="3131840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5A3D1525-E2E3-4A53-BB39-47850FAD2AE2}"/>
                </a:ext>
              </a:extLst>
            </p:cNvPr>
            <p:cNvSpPr/>
            <p:nvPr/>
          </p:nvSpPr>
          <p:spPr>
            <a:xfrm rot="10800000">
              <a:off x="4499992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D4B3A63B-3989-415E-A220-6D937ACE5C78}"/>
                </a:ext>
              </a:extLst>
            </p:cNvPr>
            <p:cNvSpPr/>
            <p:nvPr/>
          </p:nvSpPr>
          <p:spPr>
            <a:xfrm>
              <a:off x="5868144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9CAB811C-904A-4090-995D-7B1B708FB5B9}"/>
                </a:ext>
              </a:extLst>
            </p:cNvPr>
            <p:cNvSpPr/>
            <p:nvPr/>
          </p:nvSpPr>
          <p:spPr>
            <a:xfrm rot="10800000">
              <a:off x="7236296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02ACC8B-974C-7C42-B79A-1C498D541EC3}"/>
              </a:ext>
            </a:extLst>
          </p:cNvPr>
          <p:cNvGrpSpPr/>
          <p:nvPr/>
        </p:nvGrpSpPr>
        <p:grpSpPr>
          <a:xfrm>
            <a:off x="537698" y="1975122"/>
            <a:ext cx="2651720" cy="2723480"/>
            <a:chOff x="1230235" y="1907482"/>
            <a:chExt cx="2651720" cy="27234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D6FDF5-031A-4166-A22C-DCAD03492051}"/>
                </a:ext>
              </a:extLst>
            </p:cNvPr>
            <p:cNvSpPr txBox="1"/>
            <p:nvPr/>
          </p:nvSpPr>
          <p:spPr>
            <a:xfrm>
              <a:off x="1831323" y="1907482"/>
              <a:ext cx="1449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49923BF-1302-48E1-B972-36CFCF2B0171}"/>
                </a:ext>
              </a:extLst>
            </p:cNvPr>
            <p:cNvGrpSpPr/>
            <p:nvPr/>
          </p:nvGrpSpPr>
          <p:grpSpPr>
            <a:xfrm>
              <a:off x="1230235" y="2264679"/>
              <a:ext cx="2651720" cy="2366283"/>
              <a:chOff x="3344692" y="4311889"/>
              <a:chExt cx="1543979" cy="2366283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F3140D-9A0F-427C-8EBB-A248D0888D0A}"/>
                  </a:ext>
                </a:extLst>
              </p:cNvPr>
              <p:cNvSpPr txBox="1"/>
              <p:nvPr/>
            </p:nvSpPr>
            <p:spPr>
              <a:xfrm>
                <a:off x="3344692" y="4739180"/>
                <a:ext cx="152178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ตรวจสอบวัตถุดิบที่เหลือในตู้เย็น</a:t>
                </a:r>
              </a:p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ปกติ จะ </a:t>
                </a:r>
                <a:r>
                  <a:rPr lang="en-US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Optimize </a:t>
                </a:r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อาหารที่มีอยู่ให้หมดก่อนแล้วค่อยออกไปซื้อ</a:t>
                </a:r>
                <a:endParaRPr lang="en-US" sz="2000" dirty="0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563CC5-4A5B-43AF-B52C-FA16E704D3C2}"/>
                  </a:ext>
                </a:extLst>
              </p:cNvPr>
              <p:cNvSpPr txBox="1"/>
              <p:nvPr/>
            </p:nvSpPr>
            <p:spPr>
              <a:xfrm>
                <a:off x="3344692" y="4311889"/>
                <a:ext cx="15439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defRPr>
                </a:lvl1pPr>
              </a:lstStyle>
              <a:p>
                <a:r>
                  <a:rPr lang="en-US" sz="2000" dirty="0"/>
                  <a:t>Aware</a:t>
                </a:r>
                <a:endParaRPr lang="ko-KR" altLang="en-US" sz="2000" dirty="0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AE1F4FA-0CDB-814D-9C1E-2F3C31C98A5A}"/>
              </a:ext>
            </a:extLst>
          </p:cNvPr>
          <p:cNvGrpSpPr/>
          <p:nvPr/>
        </p:nvGrpSpPr>
        <p:grpSpPr>
          <a:xfrm>
            <a:off x="4081329" y="1974570"/>
            <a:ext cx="3485074" cy="2723480"/>
            <a:chOff x="1230235" y="1907482"/>
            <a:chExt cx="2651720" cy="272348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62ED878-77AC-DE44-ADED-F59BAF633CA0}"/>
                </a:ext>
              </a:extLst>
            </p:cNvPr>
            <p:cNvSpPr txBox="1"/>
            <p:nvPr/>
          </p:nvSpPr>
          <p:spPr>
            <a:xfrm>
              <a:off x="1831323" y="1907482"/>
              <a:ext cx="1449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3A17E0B-E8D2-884B-BE09-FC6718D7847E}"/>
                </a:ext>
              </a:extLst>
            </p:cNvPr>
            <p:cNvGrpSpPr/>
            <p:nvPr/>
          </p:nvGrpSpPr>
          <p:grpSpPr>
            <a:xfrm>
              <a:off x="1230235" y="2264679"/>
              <a:ext cx="2651720" cy="2366283"/>
              <a:chOff x="3344692" y="4311889"/>
              <a:chExt cx="1543979" cy="2366283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1395A62-7325-BB4D-849D-E0C4C52F9A9E}"/>
                  </a:ext>
                </a:extLst>
              </p:cNvPr>
              <p:cNvSpPr txBox="1"/>
              <p:nvPr/>
            </p:nvSpPr>
            <p:spPr>
              <a:xfrm>
                <a:off x="3344692" y="4739180"/>
                <a:ext cx="152178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ซื้อวัตถุดิบที่กินประจำ หมู ผัก ข้าว</a:t>
                </a:r>
              </a:p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ซื้อพิเศษตาม </a:t>
                </a:r>
                <a:r>
                  <a:rPr lang="en-US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request </a:t>
                </a:r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จากคนในบ้านนิดหน่อย</a:t>
                </a:r>
              </a:p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งบประมาณ </a:t>
                </a:r>
                <a:r>
                  <a:rPr lang="en-US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200</a:t>
                </a:r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บาท </a:t>
                </a:r>
                <a:r>
                  <a:rPr lang="en-US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/ </a:t>
                </a:r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คน </a:t>
                </a:r>
                <a:r>
                  <a:rPr lang="en-US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/ </a:t>
                </a:r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วัน</a:t>
                </a:r>
              </a:p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เพียงพอสำหรับ </a:t>
                </a:r>
                <a:r>
                  <a:rPr lang="en-US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2 </a:t>
                </a:r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อาทิตย์</a:t>
                </a:r>
              </a:p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พร้อมทั้งสารอาหารครบถ้วนทุกมื้อ</a:t>
                </a:r>
                <a:endParaRPr lang="en-US" altLang="ko-KR" sz="2000" dirty="0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F6649A3-E4D2-F544-BF0D-CC57B04A4EF6}"/>
                  </a:ext>
                </a:extLst>
              </p:cNvPr>
              <p:cNvSpPr txBox="1"/>
              <p:nvPr/>
            </p:nvSpPr>
            <p:spPr>
              <a:xfrm>
                <a:off x="3344692" y="4311889"/>
                <a:ext cx="15439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defRPr>
                </a:lvl1pPr>
              </a:lstStyle>
              <a:p>
                <a:r>
                  <a:rPr lang="en-US" sz="2000" dirty="0"/>
                  <a:t>Purchase</a:t>
                </a:r>
                <a:endParaRPr lang="ko-KR" altLang="en-US" sz="2000" dirty="0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3C49303-2DA7-C849-A84A-24BB07F64613}"/>
              </a:ext>
            </a:extLst>
          </p:cNvPr>
          <p:cNvGrpSpPr/>
          <p:nvPr/>
        </p:nvGrpSpPr>
        <p:grpSpPr>
          <a:xfrm>
            <a:off x="3808874" y="4586420"/>
            <a:ext cx="4029985" cy="2107927"/>
            <a:chOff x="1230235" y="1907482"/>
            <a:chExt cx="2651720" cy="210792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E7B7FA-20FE-8749-BB13-A5652B0A1A8C}"/>
                </a:ext>
              </a:extLst>
            </p:cNvPr>
            <p:cNvSpPr txBox="1"/>
            <p:nvPr/>
          </p:nvSpPr>
          <p:spPr>
            <a:xfrm>
              <a:off x="1831323" y="1907482"/>
              <a:ext cx="1449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165CF5C-A518-6445-B235-7E87EC072FF6}"/>
                </a:ext>
              </a:extLst>
            </p:cNvPr>
            <p:cNvGrpSpPr/>
            <p:nvPr/>
          </p:nvGrpSpPr>
          <p:grpSpPr>
            <a:xfrm>
              <a:off x="1230235" y="2264679"/>
              <a:ext cx="2651720" cy="1750730"/>
              <a:chOff x="3344692" y="4311889"/>
              <a:chExt cx="1543979" cy="1750730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BD02FD8-850F-A347-8268-BDCB7ECD7105}"/>
                  </a:ext>
                </a:extLst>
              </p:cNvPr>
              <p:cNvSpPr txBox="1"/>
              <p:nvPr/>
            </p:nvSpPr>
            <p:spPr>
              <a:xfrm>
                <a:off x="3344692" y="4739180"/>
                <a:ext cx="152178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กรณี ของเต็มตู้เย็น เลือกเมนูแต่ละมื้อ ให้ไม่ซ้ำกัน</a:t>
                </a:r>
              </a:p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กรณี ของไม่เต็มตู้เย็น จะเลือกไม่ได้ ทำเท่าที่มีวัตถุดิบ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F2BE295-2CA3-B24C-A504-3AD6EA9573D9}"/>
                  </a:ext>
                </a:extLst>
              </p:cNvPr>
              <p:cNvSpPr txBox="1"/>
              <p:nvPr/>
            </p:nvSpPr>
            <p:spPr>
              <a:xfrm>
                <a:off x="3344692" y="4311889"/>
                <a:ext cx="15439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defRPr>
                </a:lvl1pPr>
              </a:lstStyle>
              <a:p>
                <a:r>
                  <a:rPr lang="en-US" sz="2000" dirty="0"/>
                  <a:t>Cook</a:t>
                </a:r>
                <a:endParaRPr lang="ko-KR" altLang="en-US" sz="2000" dirty="0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DC24706-E633-F04B-9722-E0E49135F249}"/>
              </a:ext>
            </a:extLst>
          </p:cNvPr>
          <p:cNvGrpSpPr/>
          <p:nvPr/>
        </p:nvGrpSpPr>
        <p:grpSpPr>
          <a:xfrm>
            <a:off x="8096479" y="1974570"/>
            <a:ext cx="3485074" cy="1800151"/>
            <a:chOff x="1230235" y="1907482"/>
            <a:chExt cx="2651720" cy="180015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57600B9-92AE-6D4F-BD49-B1577C38BF1D}"/>
                </a:ext>
              </a:extLst>
            </p:cNvPr>
            <p:cNvSpPr txBox="1"/>
            <p:nvPr/>
          </p:nvSpPr>
          <p:spPr>
            <a:xfrm>
              <a:off x="1831323" y="1907482"/>
              <a:ext cx="1449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F235356-14D2-B844-8A31-D77EBA36C85D}"/>
                </a:ext>
              </a:extLst>
            </p:cNvPr>
            <p:cNvGrpSpPr/>
            <p:nvPr/>
          </p:nvGrpSpPr>
          <p:grpSpPr>
            <a:xfrm>
              <a:off x="1230235" y="2264679"/>
              <a:ext cx="2651720" cy="1442954"/>
              <a:chOff x="3344692" y="4311889"/>
              <a:chExt cx="1543979" cy="1442954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2ECF149-FC2F-2B4D-995D-49BA702537B0}"/>
                  </a:ext>
                </a:extLst>
              </p:cNvPr>
              <p:cNvSpPr txBox="1"/>
              <p:nvPr/>
            </p:nvSpPr>
            <p:spPr>
              <a:xfrm>
                <a:off x="3344692" y="4739180"/>
                <a:ext cx="152178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นำวัตถุดิบที่ซื้อมาเก็บในตู้เย็น </a:t>
                </a:r>
              </a:p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ตู้เย็นไม่ใหญ่ จึงเก็บไว้ได้นานเพียง </a:t>
                </a:r>
                <a:r>
                  <a:rPr lang="en-US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2 </a:t>
                </a:r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อาทิตย์</a:t>
                </a:r>
              </a:p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สำหรับการทานอาหาร </a:t>
                </a:r>
                <a:r>
                  <a:rPr lang="en-US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3 </a:t>
                </a:r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คน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9958234-B3DF-F747-A2F2-A249041A4969}"/>
                  </a:ext>
                </a:extLst>
              </p:cNvPr>
              <p:cNvSpPr txBox="1"/>
              <p:nvPr/>
            </p:nvSpPr>
            <p:spPr>
              <a:xfrm>
                <a:off x="3344692" y="4311889"/>
                <a:ext cx="15439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defRPr>
                </a:lvl1pPr>
              </a:lstStyle>
              <a:p>
                <a:r>
                  <a:rPr lang="en-US" sz="2000" dirty="0"/>
                  <a:t>Store</a:t>
                </a:r>
                <a:endParaRPr lang="ko-KR" altLang="en-US" sz="2000" dirty="0"/>
              </a:p>
            </p:txBody>
          </p:sp>
        </p:grpSp>
      </p:grpSp>
      <p:sp>
        <p:nvSpPr>
          <p:cNvPr id="89" name="Freeform: Shape 53">
            <a:extLst>
              <a:ext uri="{FF2B5EF4-FFF2-40B4-BE49-F238E27FC236}">
                <a16:creationId xmlns:a16="http://schemas.microsoft.com/office/drawing/2014/main" id="{B9D9855F-D562-D24D-9E9A-AA2A66D1B711}"/>
              </a:ext>
            </a:extLst>
          </p:cNvPr>
          <p:cNvSpPr/>
          <p:nvPr/>
        </p:nvSpPr>
        <p:spPr>
          <a:xfrm>
            <a:off x="6348341" y="4801926"/>
            <a:ext cx="626152" cy="348837"/>
          </a:xfrm>
          <a:custGeom>
            <a:avLst/>
            <a:gdLst>
              <a:gd name="connsiteX0" fmla="*/ 109543 w 838583"/>
              <a:gd name="connsiteY0" fmla="*/ 172709 h 467185"/>
              <a:gd name="connsiteX1" fmla="*/ 101648 w 838583"/>
              <a:gd name="connsiteY1" fmla="*/ 180704 h 467185"/>
              <a:gd name="connsiteX2" fmla="*/ 109593 w 838583"/>
              <a:gd name="connsiteY2" fmla="*/ 199771 h 467185"/>
              <a:gd name="connsiteX3" fmla="*/ 386467 w 838583"/>
              <a:gd name="connsiteY3" fmla="*/ 310998 h 467185"/>
              <a:gd name="connsiteX4" fmla="*/ 405535 w 838583"/>
              <a:gd name="connsiteY4" fmla="*/ 303053 h 467185"/>
              <a:gd name="connsiteX5" fmla="*/ 397590 w 838583"/>
              <a:gd name="connsiteY5" fmla="*/ 283986 h 467185"/>
              <a:gd name="connsiteX6" fmla="*/ 120715 w 838583"/>
              <a:gd name="connsiteY6" fmla="*/ 172759 h 467185"/>
              <a:gd name="connsiteX7" fmla="*/ 109543 w 838583"/>
              <a:gd name="connsiteY7" fmla="*/ 172709 h 467185"/>
              <a:gd name="connsiteX8" fmla="*/ 786882 w 838583"/>
              <a:gd name="connsiteY8" fmla="*/ 143363 h 467185"/>
              <a:gd name="connsiteX9" fmla="*/ 750337 w 838583"/>
              <a:gd name="connsiteY9" fmla="*/ 150513 h 467185"/>
              <a:gd name="connsiteX10" fmla="*/ 604153 w 838583"/>
              <a:gd name="connsiteY10" fmla="*/ 212482 h 467185"/>
              <a:gd name="connsiteX11" fmla="*/ 517952 w 838583"/>
              <a:gd name="connsiteY11" fmla="*/ 297094 h 467185"/>
              <a:gd name="connsiteX12" fmla="*/ 390440 w 838583"/>
              <a:gd name="connsiteY12" fmla="*/ 376938 h 467185"/>
              <a:gd name="connsiteX13" fmla="*/ 269679 w 838583"/>
              <a:gd name="connsiteY13" fmla="*/ 389253 h 467185"/>
              <a:gd name="connsiteX14" fmla="*/ 157261 w 838583"/>
              <a:gd name="connsiteY14" fmla="*/ 359858 h 467185"/>
              <a:gd name="connsiteX15" fmla="*/ 31734 w 838583"/>
              <a:gd name="connsiteY15" fmla="*/ 286368 h 467185"/>
              <a:gd name="connsiteX16" fmla="*/ 133030 w 838583"/>
              <a:gd name="connsiteY16" fmla="*/ 391239 h 467185"/>
              <a:gd name="connsiteX17" fmla="*/ 277624 w 838583"/>
              <a:gd name="connsiteY17" fmla="*/ 433346 h 467185"/>
              <a:gd name="connsiteX18" fmla="*/ 448833 w 838583"/>
              <a:gd name="connsiteY18" fmla="*/ 394019 h 467185"/>
              <a:gd name="connsiteX19" fmla="*/ 570388 w 838583"/>
              <a:gd name="connsiteY19" fmla="*/ 297491 h 467185"/>
              <a:gd name="connsiteX20" fmla="*/ 636329 w 838583"/>
              <a:gd name="connsiteY20" fmla="*/ 233138 h 467185"/>
              <a:gd name="connsiteX21" fmla="*/ 763445 w 838583"/>
              <a:gd name="connsiteY21" fmla="*/ 189840 h 467185"/>
              <a:gd name="connsiteX22" fmla="*/ 796813 w 838583"/>
              <a:gd name="connsiteY22" fmla="*/ 179114 h 467185"/>
              <a:gd name="connsiteX23" fmla="*/ 813100 w 838583"/>
              <a:gd name="connsiteY23" fmla="*/ 152102 h 467185"/>
              <a:gd name="connsiteX24" fmla="*/ 786882 w 838583"/>
              <a:gd name="connsiteY24" fmla="*/ 143363 h 467185"/>
              <a:gd name="connsiteX25" fmla="*/ 202099 w 838583"/>
              <a:gd name="connsiteY25" fmla="*/ 123848 h 467185"/>
              <a:gd name="connsiteX26" fmla="*/ 194204 w 838583"/>
              <a:gd name="connsiteY26" fmla="*/ 131843 h 467185"/>
              <a:gd name="connsiteX27" fmla="*/ 202149 w 838583"/>
              <a:gd name="connsiteY27" fmla="*/ 150910 h 467185"/>
              <a:gd name="connsiteX28" fmla="*/ 465517 w 838583"/>
              <a:gd name="connsiteY28" fmla="*/ 256575 h 467185"/>
              <a:gd name="connsiteX29" fmla="*/ 484585 w 838583"/>
              <a:gd name="connsiteY29" fmla="*/ 248630 h 467185"/>
              <a:gd name="connsiteX30" fmla="*/ 476640 w 838583"/>
              <a:gd name="connsiteY30" fmla="*/ 229563 h 467185"/>
              <a:gd name="connsiteX31" fmla="*/ 213271 w 838583"/>
              <a:gd name="connsiteY31" fmla="*/ 123898 h 467185"/>
              <a:gd name="connsiteX32" fmla="*/ 202099 w 838583"/>
              <a:gd name="connsiteY32" fmla="*/ 123848 h 467185"/>
              <a:gd name="connsiteX33" fmla="*/ 301011 w 838583"/>
              <a:gd name="connsiteY33" fmla="*/ 73400 h 467185"/>
              <a:gd name="connsiteX34" fmla="*/ 293116 w 838583"/>
              <a:gd name="connsiteY34" fmla="*/ 81395 h 467185"/>
              <a:gd name="connsiteX35" fmla="*/ 301061 w 838583"/>
              <a:gd name="connsiteY35" fmla="*/ 100462 h 467185"/>
              <a:gd name="connsiteX36" fmla="*/ 537019 w 838583"/>
              <a:gd name="connsiteY36" fmla="*/ 195004 h 467185"/>
              <a:gd name="connsiteX37" fmla="*/ 556086 w 838583"/>
              <a:gd name="connsiteY37" fmla="*/ 187059 h 467185"/>
              <a:gd name="connsiteX38" fmla="*/ 548142 w 838583"/>
              <a:gd name="connsiteY38" fmla="*/ 167992 h 467185"/>
              <a:gd name="connsiteX39" fmla="*/ 312183 w 838583"/>
              <a:gd name="connsiteY39" fmla="*/ 73450 h 467185"/>
              <a:gd name="connsiteX40" fmla="*/ 301011 w 838583"/>
              <a:gd name="connsiteY40" fmla="*/ 73400 h 467185"/>
              <a:gd name="connsiteX41" fmla="*/ 418991 w 838583"/>
              <a:gd name="connsiteY41" fmla="*/ 42812 h 467185"/>
              <a:gd name="connsiteX42" fmla="*/ 411096 w 838583"/>
              <a:gd name="connsiteY42" fmla="*/ 50807 h 467185"/>
              <a:gd name="connsiteX43" fmla="*/ 419041 w 838583"/>
              <a:gd name="connsiteY43" fmla="*/ 69874 h 467185"/>
              <a:gd name="connsiteX44" fmla="*/ 600181 w 838583"/>
              <a:gd name="connsiteY44" fmla="*/ 142569 h 467185"/>
              <a:gd name="connsiteX45" fmla="*/ 619248 w 838583"/>
              <a:gd name="connsiteY45" fmla="*/ 134624 h 467185"/>
              <a:gd name="connsiteX46" fmla="*/ 611303 w 838583"/>
              <a:gd name="connsiteY46" fmla="*/ 115556 h 467185"/>
              <a:gd name="connsiteX47" fmla="*/ 430163 w 838583"/>
              <a:gd name="connsiteY47" fmla="*/ 42862 h 467185"/>
              <a:gd name="connsiteX48" fmla="*/ 418991 w 838583"/>
              <a:gd name="connsiteY48" fmla="*/ 42812 h 467185"/>
              <a:gd name="connsiteX49" fmla="*/ 506830 w 838583"/>
              <a:gd name="connsiteY49" fmla="*/ 1947 h 467185"/>
              <a:gd name="connsiteX50" fmla="*/ 743980 w 838583"/>
              <a:gd name="connsiteY50" fmla="*/ 30548 h 467185"/>
              <a:gd name="connsiteX51" fmla="*/ 805552 w 838583"/>
              <a:gd name="connsiteY51" fmla="*/ 63916 h 467185"/>
              <a:gd name="connsiteX52" fmla="*/ 838125 w 838583"/>
              <a:gd name="connsiteY52" fmla="*/ 140582 h 467185"/>
              <a:gd name="connsiteX53" fmla="*/ 838125 w 838583"/>
              <a:gd name="connsiteY53" fmla="*/ 162430 h 467185"/>
              <a:gd name="connsiteX54" fmla="*/ 803566 w 838583"/>
              <a:gd name="connsiteY54" fmla="*/ 209304 h 467185"/>
              <a:gd name="connsiteX55" fmla="*/ 674066 w 838583"/>
              <a:gd name="connsiteY55" fmla="*/ 247042 h 467185"/>
              <a:gd name="connsiteX56" fmla="*/ 604153 w 838583"/>
              <a:gd name="connsiteY56" fmla="*/ 307422 h 467185"/>
              <a:gd name="connsiteX57" fmla="*/ 367796 w 838583"/>
              <a:gd name="connsiteY57" fmla="*/ 462344 h 467185"/>
              <a:gd name="connsiteX58" fmla="*/ 141372 w 838583"/>
              <a:gd name="connsiteY58" fmla="*/ 428977 h 467185"/>
              <a:gd name="connsiteX59" fmla="*/ 59938 w 838583"/>
              <a:gd name="connsiteY59" fmla="*/ 383691 h 467185"/>
              <a:gd name="connsiteX60" fmla="*/ 749 w 838583"/>
              <a:gd name="connsiteY60" fmla="*/ 245850 h 467185"/>
              <a:gd name="connsiteX61" fmla="*/ 98470 w 838583"/>
              <a:gd name="connsiteY61" fmla="*/ 100462 h 467185"/>
              <a:gd name="connsiteX62" fmla="*/ 304636 w 838583"/>
              <a:gd name="connsiteY62" fmla="*/ 30945 h 467185"/>
              <a:gd name="connsiteX63" fmla="*/ 506830 w 838583"/>
              <a:gd name="connsiteY63" fmla="*/ 1947 h 46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838583" h="467185">
                <a:moveTo>
                  <a:pt x="109543" y="172709"/>
                </a:moveTo>
                <a:cubicBezTo>
                  <a:pt x="106117" y="174149"/>
                  <a:pt x="103237" y="176930"/>
                  <a:pt x="101648" y="180704"/>
                </a:cubicBezTo>
                <a:cubicBezTo>
                  <a:pt x="98470" y="188251"/>
                  <a:pt x="102045" y="196593"/>
                  <a:pt x="109593" y="199771"/>
                </a:cubicBezTo>
                <a:lnTo>
                  <a:pt x="386467" y="310998"/>
                </a:lnTo>
                <a:cubicBezTo>
                  <a:pt x="394015" y="313779"/>
                  <a:pt x="402357" y="310203"/>
                  <a:pt x="405535" y="303053"/>
                </a:cubicBezTo>
                <a:cubicBezTo>
                  <a:pt x="408712" y="295505"/>
                  <a:pt x="405138" y="287164"/>
                  <a:pt x="397590" y="283986"/>
                </a:cubicBezTo>
                <a:lnTo>
                  <a:pt x="120715" y="172759"/>
                </a:lnTo>
                <a:cubicBezTo>
                  <a:pt x="116942" y="171170"/>
                  <a:pt x="112969" y="171269"/>
                  <a:pt x="109543" y="172709"/>
                </a:cubicBezTo>
                <a:close/>
                <a:moveTo>
                  <a:pt x="786882" y="143363"/>
                </a:moveTo>
                <a:cubicBezTo>
                  <a:pt x="774568" y="144555"/>
                  <a:pt x="762651" y="148130"/>
                  <a:pt x="750337" y="150513"/>
                </a:cubicBezTo>
                <a:cubicBezTo>
                  <a:pt x="704654" y="159253"/>
                  <a:pt x="636727" y="177922"/>
                  <a:pt x="604153" y="212482"/>
                </a:cubicBezTo>
                <a:cubicBezTo>
                  <a:pt x="573963" y="244658"/>
                  <a:pt x="552910" y="269684"/>
                  <a:pt x="517952" y="297094"/>
                </a:cubicBezTo>
                <a:cubicBezTo>
                  <a:pt x="479421" y="327284"/>
                  <a:pt x="438505" y="364227"/>
                  <a:pt x="390440" y="376938"/>
                </a:cubicBezTo>
                <a:cubicBezTo>
                  <a:pt x="350716" y="387267"/>
                  <a:pt x="310992" y="394417"/>
                  <a:pt x="269679" y="389253"/>
                </a:cubicBezTo>
                <a:cubicBezTo>
                  <a:pt x="231147" y="384883"/>
                  <a:pt x="193410" y="373364"/>
                  <a:pt x="157261" y="359858"/>
                </a:cubicBezTo>
                <a:cubicBezTo>
                  <a:pt x="116743" y="344762"/>
                  <a:pt x="63910" y="323709"/>
                  <a:pt x="31734" y="286368"/>
                </a:cubicBezTo>
                <a:cubicBezTo>
                  <a:pt x="41268" y="333640"/>
                  <a:pt x="93306" y="369788"/>
                  <a:pt x="133030" y="391239"/>
                </a:cubicBezTo>
                <a:cubicBezTo>
                  <a:pt x="178315" y="415073"/>
                  <a:pt x="227175" y="426196"/>
                  <a:pt x="277624" y="433346"/>
                </a:cubicBezTo>
                <a:cubicBezTo>
                  <a:pt x="339196" y="442086"/>
                  <a:pt x="395603" y="422621"/>
                  <a:pt x="448833" y="394019"/>
                </a:cubicBezTo>
                <a:cubicBezTo>
                  <a:pt x="494913" y="369391"/>
                  <a:pt x="534239" y="335229"/>
                  <a:pt x="570388" y="297491"/>
                </a:cubicBezTo>
                <a:cubicBezTo>
                  <a:pt x="591442" y="275643"/>
                  <a:pt x="610112" y="250617"/>
                  <a:pt x="636329" y="233138"/>
                </a:cubicBezTo>
                <a:cubicBezTo>
                  <a:pt x="670492" y="210893"/>
                  <a:pt x="724516" y="200168"/>
                  <a:pt x="763445" y="189840"/>
                </a:cubicBezTo>
                <a:cubicBezTo>
                  <a:pt x="774568" y="187059"/>
                  <a:pt x="786088" y="184676"/>
                  <a:pt x="796813" y="179114"/>
                </a:cubicBezTo>
                <a:cubicBezTo>
                  <a:pt x="811114" y="171964"/>
                  <a:pt x="815483" y="161636"/>
                  <a:pt x="813100" y="152102"/>
                </a:cubicBezTo>
                <a:cubicBezTo>
                  <a:pt x="811114" y="143760"/>
                  <a:pt x="792841" y="142568"/>
                  <a:pt x="786882" y="143363"/>
                </a:cubicBezTo>
                <a:close/>
                <a:moveTo>
                  <a:pt x="202099" y="123848"/>
                </a:moveTo>
                <a:cubicBezTo>
                  <a:pt x="198673" y="125288"/>
                  <a:pt x="195793" y="128069"/>
                  <a:pt x="194204" y="131843"/>
                </a:cubicBezTo>
                <a:cubicBezTo>
                  <a:pt x="191026" y="139390"/>
                  <a:pt x="194601" y="147732"/>
                  <a:pt x="202149" y="150910"/>
                </a:cubicBezTo>
                <a:lnTo>
                  <a:pt x="465517" y="256575"/>
                </a:lnTo>
                <a:cubicBezTo>
                  <a:pt x="472667" y="259356"/>
                  <a:pt x="481407" y="255781"/>
                  <a:pt x="484585" y="248630"/>
                </a:cubicBezTo>
                <a:cubicBezTo>
                  <a:pt x="487762" y="241083"/>
                  <a:pt x="484188" y="232741"/>
                  <a:pt x="476640" y="229563"/>
                </a:cubicBezTo>
                <a:lnTo>
                  <a:pt x="213271" y="123898"/>
                </a:lnTo>
                <a:cubicBezTo>
                  <a:pt x="209498" y="122309"/>
                  <a:pt x="205525" y="122408"/>
                  <a:pt x="202099" y="123848"/>
                </a:cubicBezTo>
                <a:close/>
                <a:moveTo>
                  <a:pt x="301011" y="73400"/>
                </a:moveTo>
                <a:cubicBezTo>
                  <a:pt x="297585" y="74840"/>
                  <a:pt x="294705" y="77621"/>
                  <a:pt x="293116" y="81395"/>
                </a:cubicBezTo>
                <a:cubicBezTo>
                  <a:pt x="289938" y="88942"/>
                  <a:pt x="293513" y="97284"/>
                  <a:pt x="301061" y="100462"/>
                </a:cubicBezTo>
                <a:lnTo>
                  <a:pt x="537019" y="195004"/>
                </a:lnTo>
                <a:cubicBezTo>
                  <a:pt x="544169" y="198182"/>
                  <a:pt x="552909" y="194607"/>
                  <a:pt x="556086" y="187059"/>
                </a:cubicBezTo>
                <a:cubicBezTo>
                  <a:pt x="559264" y="179512"/>
                  <a:pt x="555689" y="171170"/>
                  <a:pt x="548142" y="167992"/>
                </a:cubicBezTo>
                <a:lnTo>
                  <a:pt x="312183" y="73450"/>
                </a:lnTo>
                <a:cubicBezTo>
                  <a:pt x="308410" y="71861"/>
                  <a:pt x="304437" y="71960"/>
                  <a:pt x="301011" y="73400"/>
                </a:cubicBezTo>
                <a:close/>
                <a:moveTo>
                  <a:pt x="418991" y="42812"/>
                </a:moveTo>
                <a:cubicBezTo>
                  <a:pt x="415565" y="44252"/>
                  <a:pt x="412685" y="47033"/>
                  <a:pt x="411096" y="50807"/>
                </a:cubicBezTo>
                <a:cubicBezTo>
                  <a:pt x="407918" y="58354"/>
                  <a:pt x="411493" y="66696"/>
                  <a:pt x="419041" y="69874"/>
                </a:cubicBezTo>
                <a:lnTo>
                  <a:pt x="600181" y="142569"/>
                </a:lnTo>
                <a:cubicBezTo>
                  <a:pt x="607331" y="145349"/>
                  <a:pt x="616070" y="141774"/>
                  <a:pt x="619248" y="134624"/>
                </a:cubicBezTo>
                <a:cubicBezTo>
                  <a:pt x="622426" y="127076"/>
                  <a:pt x="618851" y="118734"/>
                  <a:pt x="611303" y="115556"/>
                </a:cubicBezTo>
                <a:lnTo>
                  <a:pt x="430163" y="42862"/>
                </a:lnTo>
                <a:cubicBezTo>
                  <a:pt x="426390" y="41273"/>
                  <a:pt x="422417" y="41372"/>
                  <a:pt x="418991" y="42812"/>
                </a:cubicBezTo>
                <a:close/>
                <a:moveTo>
                  <a:pt x="506830" y="1947"/>
                </a:moveTo>
                <a:cubicBezTo>
                  <a:pt x="583893" y="-4806"/>
                  <a:pt x="670491" y="6317"/>
                  <a:pt x="743980" y="30548"/>
                </a:cubicBezTo>
                <a:cubicBezTo>
                  <a:pt x="764637" y="37301"/>
                  <a:pt x="787279" y="51999"/>
                  <a:pt x="805552" y="63916"/>
                </a:cubicBezTo>
                <a:cubicBezTo>
                  <a:pt x="832961" y="82586"/>
                  <a:pt x="834947" y="111981"/>
                  <a:pt x="838125" y="140582"/>
                </a:cubicBezTo>
                <a:cubicBezTo>
                  <a:pt x="838920" y="147733"/>
                  <a:pt x="838522" y="155280"/>
                  <a:pt x="838125" y="162430"/>
                </a:cubicBezTo>
                <a:cubicBezTo>
                  <a:pt x="837728" y="187059"/>
                  <a:pt x="827003" y="200963"/>
                  <a:pt x="803566" y="209304"/>
                </a:cubicBezTo>
                <a:cubicBezTo>
                  <a:pt x="766225" y="222810"/>
                  <a:pt x="710215" y="227975"/>
                  <a:pt x="674066" y="247042"/>
                </a:cubicBezTo>
                <a:cubicBezTo>
                  <a:pt x="645863" y="262137"/>
                  <a:pt x="624809" y="284382"/>
                  <a:pt x="604153" y="307422"/>
                </a:cubicBezTo>
                <a:cubicBezTo>
                  <a:pt x="539800" y="379719"/>
                  <a:pt x="465120" y="445660"/>
                  <a:pt x="367796" y="462344"/>
                </a:cubicBezTo>
                <a:cubicBezTo>
                  <a:pt x="290336" y="475453"/>
                  <a:pt x="213668" y="461153"/>
                  <a:pt x="141372" y="428977"/>
                </a:cubicBezTo>
                <a:cubicBezTo>
                  <a:pt x="114757" y="417457"/>
                  <a:pt x="82183" y="402759"/>
                  <a:pt x="59938" y="383691"/>
                </a:cubicBezTo>
                <a:cubicBezTo>
                  <a:pt x="20611" y="349529"/>
                  <a:pt x="-3620" y="299080"/>
                  <a:pt x="749" y="245850"/>
                </a:cubicBezTo>
                <a:cubicBezTo>
                  <a:pt x="-6401" y="175936"/>
                  <a:pt x="38487" y="131446"/>
                  <a:pt x="98470" y="100462"/>
                </a:cubicBezTo>
                <a:cubicBezTo>
                  <a:pt x="161233" y="67888"/>
                  <a:pt x="237106" y="46040"/>
                  <a:pt x="304636" y="30945"/>
                </a:cubicBezTo>
                <a:cubicBezTo>
                  <a:pt x="371372" y="16247"/>
                  <a:pt x="438505" y="7906"/>
                  <a:pt x="506830" y="194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741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90" name="Group 110">
            <a:extLst>
              <a:ext uri="{FF2B5EF4-FFF2-40B4-BE49-F238E27FC236}">
                <a16:creationId xmlns:a16="http://schemas.microsoft.com/office/drawing/2014/main" id="{9E8AE059-C2B3-9141-9620-980D9D22151A}"/>
              </a:ext>
            </a:extLst>
          </p:cNvPr>
          <p:cNvGrpSpPr/>
          <p:nvPr/>
        </p:nvGrpSpPr>
        <p:grpSpPr>
          <a:xfrm>
            <a:off x="2283451" y="2027861"/>
            <a:ext cx="501857" cy="554554"/>
            <a:chOff x="4835382" y="73243"/>
            <a:chExt cx="2920830" cy="322753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1" name="Freeform 111">
              <a:extLst>
                <a:ext uri="{FF2B5EF4-FFF2-40B4-BE49-F238E27FC236}">
                  <a16:creationId xmlns:a16="http://schemas.microsoft.com/office/drawing/2014/main" id="{E30B52F6-39D8-AB4F-9E98-ECE2A41C2CCC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2" name="Oval 37">
              <a:extLst>
                <a:ext uri="{FF2B5EF4-FFF2-40B4-BE49-F238E27FC236}">
                  <a16:creationId xmlns:a16="http://schemas.microsoft.com/office/drawing/2014/main" id="{7DCEF053-53D5-9D46-800A-71D43163C982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93" name="Rectangle 130">
            <a:extLst>
              <a:ext uri="{FF2B5EF4-FFF2-40B4-BE49-F238E27FC236}">
                <a16:creationId xmlns:a16="http://schemas.microsoft.com/office/drawing/2014/main" id="{CA51D425-12F4-244F-ABAE-139E417C8CEF}"/>
              </a:ext>
            </a:extLst>
          </p:cNvPr>
          <p:cNvSpPr/>
          <p:nvPr/>
        </p:nvSpPr>
        <p:spPr>
          <a:xfrm>
            <a:off x="6454115" y="2076086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5895EFE3-F7F1-4843-9C57-D2EA98E9E387}"/>
              </a:ext>
            </a:extLst>
          </p:cNvPr>
          <p:cNvSpPr/>
          <p:nvPr/>
        </p:nvSpPr>
        <p:spPr>
          <a:xfrm>
            <a:off x="3289610" y="2436235"/>
            <a:ext cx="791719" cy="83065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C3DA306A-5518-B648-951C-2D1249182C5B}"/>
              </a:ext>
            </a:extLst>
          </p:cNvPr>
          <p:cNvSpPr/>
          <p:nvPr/>
        </p:nvSpPr>
        <p:spPr>
          <a:xfrm>
            <a:off x="7514581" y="2421426"/>
            <a:ext cx="791719" cy="83065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EEBB262-E4DA-CA47-B3E9-9D00B7E24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739" y="2039732"/>
            <a:ext cx="556889" cy="556889"/>
          </a:xfrm>
          <a:prstGeom prst="rect">
            <a:avLst/>
          </a:prstGeom>
        </p:spPr>
      </p:pic>
      <p:sp>
        <p:nvSpPr>
          <p:cNvPr id="46" name="Bent-Up Arrow 45">
            <a:extLst>
              <a:ext uri="{FF2B5EF4-FFF2-40B4-BE49-F238E27FC236}">
                <a16:creationId xmlns:a16="http://schemas.microsoft.com/office/drawing/2014/main" id="{F440E748-C2FB-1545-B8F0-35CDE65BA277}"/>
              </a:ext>
            </a:extLst>
          </p:cNvPr>
          <p:cNvSpPr/>
          <p:nvPr/>
        </p:nvSpPr>
        <p:spPr>
          <a:xfrm rot="5400000" flipV="1">
            <a:off x="8435185" y="4211065"/>
            <a:ext cx="1696344" cy="1674041"/>
          </a:xfrm>
          <a:prstGeom prst="bentUpArrow">
            <a:avLst>
              <a:gd name="adj1" fmla="val 30329"/>
              <a:gd name="adj2" fmla="val 25000"/>
              <a:gd name="adj3" fmla="val 25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Bent-Up Arrow 95">
            <a:extLst>
              <a:ext uri="{FF2B5EF4-FFF2-40B4-BE49-F238E27FC236}">
                <a16:creationId xmlns:a16="http://schemas.microsoft.com/office/drawing/2014/main" id="{F755730F-AF05-1542-A41E-8B4F2CE0D994}"/>
              </a:ext>
            </a:extLst>
          </p:cNvPr>
          <p:cNvSpPr/>
          <p:nvPr/>
        </p:nvSpPr>
        <p:spPr>
          <a:xfrm rot="5400000">
            <a:off x="1537292" y="4079447"/>
            <a:ext cx="1696344" cy="1808291"/>
          </a:xfrm>
          <a:prstGeom prst="bentUpArrow">
            <a:avLst>
              <a:gd name="adj1" fmla="val 30329"/>
              <a:gd name="adj2" fmla="val 24334"/>
              <a:gd name="adj3" fmla="val 25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 Placeholder 1">
            <a:extLst>
              <a:ext uri="{FF2B5EF4-FFF2-40B4-BE49-F238E27FC236}">
                <a16:creationId xmlns:a16="http://schemas.microsoft.com/office/drawing/2014/main" id="{5F20121C-0E21-674B-92F4-C11BAEF64E2B}"/>
              </a:ext>
            </a:extLst>
          </p:cNvPr>
          <p:cNvSpPr txBox="1">
            <a:spLocks/>
          </p:cNvSpPr>
          <p:nvPr/>
        </p:nvSpPr>
        <p:spPr>
          <a:xfrm>
            <a:off x="276483" y="96173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Mom’s Cooking Journey</a:t>
            </a:r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sz="72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Define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081674-2641-4E28-A354-5407EB3BC03E}"/>
              </a:ext>
            </a:extLst>
          </p:cNvPr>
          <p:cNvSpPr txBox="1"/>
          <p:nvPr/>
        </p:nvSpPr>
        <p:spPr>
          <a:xfrm>
            <a:off x="323528" y="916080"/>
            <a:ext cx="11573197" cy="67710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Problem Framework </a:t>
            </a:r>
            <a:endParaRPr lang="en-US" sz="6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0C3431-3E23-463A-826D-C2DD92E0E2E0}"/>
              </a:ext>
            </a:extLst>
          </p:cNvPr>
          <p:cNvSpPr txBox="1"/>
          <p:nvPr/>
        </p:nvSpPr>
        <p:spPr>
          <a:xfrm>
            <a:off x="575474" y="1593188"/>
            <a:ext cx="6446494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User Description : </a:t>
            </a:r>
            <a:r>
              <a:rPr lang="th-TH" sz="2000" b="1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ปัญหาในการจัดเตรียม และวางแผนอาหารในแต่ละมื้อ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User’s need : </a:t>
            </a:r>
            <a:endParaRPr lang="th-TH" sz="2000" dirty="0">
              <a:solidFill>
                <a:schemeClr val="accent1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อยากทานอาหารเมนูใหม่ๆ โดยไม่ต้องคิดเอง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อยากให้มีใครมานำเสนอเมนูใหม่ๆ และถูกใจ ภายในงบประมาณที่จำกัด พร้อมสารอาหารครบถ้วน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อยากเจอของในตู้เย็นโดยไม่ต้องหา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อยากรู้วันหมดอายุของวัตถุดิบโดยไม่ต้องจำ จะได้ทำอาหารทันก่อนวันหมดอายุ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อยากมีของเพิ่มในทันที ไม่ต้องออกไปซื้อ ช่วงโควิด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อยาก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Clear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ของในตู้เย็น แต่ไม่อยากรื้อ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User’s insight : </a:t>
            </a:r>
          </a:p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รู้สึกว่าการทำอาหารที่ผ่านไปในแต่ละวัน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ซ้ำๆ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กันไปหมด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ไม่มีความคิดใน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เมนูอาหารที่แปลกใหม่ ไม่มีคนนำเสนอความคิดแปลกใหม่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ใช้ความคิดในการวางแผนทำอาหารเป็นเวลานาน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ต้องวางแผนล่วงหน้าใน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อาหารในวันถัดไปด้วยตัวเอง ไม่มีคนช่วยวางแผนให้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พร้อมทั้งไม่มีคนออกไปซื้อของให้ในช่วง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Covid-19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สูญเสียอาหารไปบางส่วน เพราะว่าจดจำวันหมดอายุไม่ได้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0FA543-C9BB-46EB-BFF0-03E1F5669E49}"/>
              </a:ext>
            </a:extLst>
          </p:cNvPr>
          <p:cNvGrpSpPr/>
          <p:nvPr/>
        </p:nvGrpSpPr>
        <p:grpSpPr>
          <a:xfrm>
            <a:off x="7259444" y="2123576"/>
            <a:ext cx="3858322" cy="2559936"/>
            <a:chOff x="5696739" y="1259694"/>
            <a:chExt cx="1476375" cy="91904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21" name="Graphic 11">
              <a:extLst>
                <a:ext uri="{FF2B5EF4-FFF2-40B4-BE49-F238E27FC236}">
                  <a16:creationId xmlns:a16="http://schemas.microsoft.com/office/drawing/2014/main" id="{92E928F6-C7EF-46E1-8158-B52543E9BA32}"/>
                </a:ext>
              </a:extLst>
            </p:cNvPr>
            <p:cNvGrpSpPr/>
            <p:nvPr/>
          </p:nvGrpSpPr>
          <p:grpSpPr>
            <a:xfrm>
              <a:off x="5696739" y="1283384"/>
              <a:ext cx="1476375" cy="895350"/>
              <a:chOff x="5696739" y="1283384"/>
              <a:chExt cx="1476375" cy="895350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C3A2BFB-0FAB-451E-8892-C661BC55A95E}"/>
                  </a:ext>
                </a:extLst>
              </p:cNvPr>
              <p:cNvSpPr/>
              <p:nvPr/>
            </p:nvSpPr>
            <p:spPr>
              <a:xfrm>
                <a:off x="5696464" y="1284251"/>
                <a:ext cx="1475697" cy="894407"/>
              </a:xfrm>
              <a:custGeom>
                <a:avLst/>
                <a:gdLst>
                  <a:gd name="connsiteX0" fmla="*/ 730842 w 1475697"/>
                  <a:gd name="connsiteY0" fmla="*/ 369655 h 894407"/>
                  <a:gd name="connsiteX1" fmla="*/ 883242 w 1475697"/>
                  <a:gd name="connsiteY1" fmla="*/ 432520 h 894407"/>
                  <a:gd name="connsiteX2" fmla="*/ 866097 w 1475697"/>
                  <a:gd name="connsiteY2" fmla="*/ 324888 h 894407"/>
                  <a:gd name="connsiteX3" fmla="*/ 848952 w 1475697"/>
                  <a:gd name="connsiteY3" fmla="*/ 223923 h 894407"/>
                  <a:gd name="connsiteX4" fmla="*/ 885147 w 1475697"/>
                  <a:gd name="connsiteY4" fmla="*/ 57235 h 894407"/>
                  <a:gd name="connsiteX5" fmla="*/ 908960 w 1475697"/>
                  <a:gd name="connsiteY5" fmla="*/ 17230 h 894407"/>
                  <a:gd name="connsiteX6" fmla="*/ 928962 w 1475697"/>
                  <a:gd name="connsiteY6" fmla="*/ 57235 h 894407"/>
                  <a:gd name="connsiteX7" fmla="*/ 928010 w 1475697"/>
                  <a:gd name="connsiteY7" fmla="*/ 325840 h 894407"/>
                  <a:gd name="connsiteX8" fmla="*/ 922295 w 1475697"/>
                  <a:gd name="connsiteY8" fmla="*/ 403945 h 894407"/>
                  <a:gd name="connsiteX9" fmla="*/ 928010 w 1475697"/>
                  <a:gd name="connsiteY9" fmla="*/ 415375 h 894407"/>
                  <a:gd name="connsiteX10" fmla="*/ 1012782 w 1475697"/>
                  <a:gd name="connsiteY10" fmla="*/ 388705 h 894407"/>
                  <a:gd name="connsiteX11" fmla="*/ 1014687 w 1475697"/>
                  <a:gd name="connsiteY11" fmla="*/ 326793 h 894407"/>
                  <a:gd name="connsiteX12" fmla="*/ 992780 w 1475697"/>
                  <a:gd name="connsiteY12" fmla="*/ 131530 h 894407"/>
                  <a:gd name="connsiteX13" fmla="*/ 1015640 w 1475697"/>
                  <a:gd name="connsiteY13" fmla="*/ 39138 h 894407"/>
                  <a:gd name="connsiteX14" fmla="*/ 1040405 w 1475697"/>
                  <a:gd name="connsiteY14" fmla="*/ 85 h 894407"/>
                  <a:gd name="connsiteX15" fmla="*/ 1060407 w 1475697"/>
                  <a:gd name="connsiteY15" fmla="*/ 35328 h 894407"/>
                  <a:gd name="connsiteX16" fmla="*/ 1062312 w 1475697"/>
                  <a:gd name="connsiteY16" fmla="*/ 321078 h 894407"/>
                  <a:gd name="connsiteX17" fmla="*/ 1060407 w 1475697"/>
                  <a:gd name="connsiteY17" fmla="*/ 372513 h 894407"/>
                  <a:gd name="connsiteX18" fmla="*/ 1128035 w 1475697"/>
                  <a:gd name="connsiteY18" fmla="*/ 361083 h 894407"/>
                  <a:gd name="connsiteX19" fmla="*/ 1131845 w 1475697"/>
                  <a:gd name="connsiteY19" fmla="*/ 320125 h 894407"/>
                  <a:gd name="connsiteX20" fmla="*/ 1135655 w 1475697"/>
                  <a:gd name="connsiteY20" fmla="*/ 115338 h 894407"/>
                  <a:gd name="connsiteX21" fmla="*/ 1164230 w 1475697"/>
                  <a:gd name="connsiteY21" fmla="*/ 117243 h 894407"/>
                  <a:gd name="connsiteX22" fmla="*/ 1170897 w 1475697"/>
                  <a:gd name="connsiteY22" fmla="*/ 310600 h 894407"/>
                  <a:gd name="connsiteX23" fmla="*/ 1162325 w 1475697"/>
                  <a:gd name="connsiteY23" fmla="*/ 345843 h 894407"/>
                  <a:gd name="connsiteX24" fmla="*/ 1196615 w 1475697"/>
                  <a:gd name="connsiteY24" fmla="*/ 347748 h 894407"/>
                  <a:gd name="connsiteX25" fmla="*/ 1432835 w 1475697"/>
                  <a:gd name="connsiteY25" fmla="*/ 322983 h 894407"/>
                  <a:gd name="connsiteX26" fmla="*/ 1475697 w 1475697"/>
                  <a:gd name="connsiteY26" fmla="*/ 352510 h 894407"/>
                  <a:gd name="connsiteX27" fmla="*/ 1436645 w 1475697"/>
                  <a:gd name="connsiteY27" fmla="*/ 393468 h 894407"/>
                  <a:gd name="connsiteX28" fmla="*/ 1009925 w 1475697"/>
                  <a:gd name="connsiteY28" fmla="*/ 478240 h 894407"/>
                  <a:gd name="connsiteX29" fmla="*/ 578442 w 1475697"/>
                  <a:gd name="connsiteY29" fmla="*/ 871623 h 894407"/>
                  <a:gd name="connsiteX30" fmla="*/ 536532 w 1475697"/>
                  <a:gd name="connsiteY30" fmla="*/ 881148 h 894407"/>
                  <a:gd name="connsiteX31" fmla="*/ 484145 w 1475697"/>
                  <a:gd name="connsiteY31" fmla="*/ 833523 h 894407"/>
                  <a:gd name="connsiteX32" fmla="*/ 482240 w 1475697"/>
                  <a:gd name="connsiteY32" fmla="*/ 694458 h 894407"/>
                  <a:gd name="connsiteX33" fmla="*/ 718460 w 1475697"/>
                  <a:gd name="connsiteY33" fmla="*/ 511578 h 894407"/>
                  <a:gd name="connsiteX34" fmla="*/ 535580 w 1475697"/>
                  <a:gd name="connsiteY34" fmla="*/ 421090 h 894407"/>
                  <a:gd name="connsiteX35" fmla="*/ 39327 w 1475697"/>
                  <a:gd name="connsiteY35" fmla="*/ 361083 h 894407"/>
                  <a:gd name="connsiteX36" fmla="*/ 2180 w 1475697"/>
                  <a:gd name="connsiteY36" fmla="*/ 316315 h 894407"/>
                  <a:gd name="connsiteX37" fmla="*/ 32660 w 1475697"/>
                  <a:gd name="connsiteY37" fmla="*/ 288693 h 894407"/>
                  <a:gd name="connsiteX38" fmla="*/ 730842 w 1475697"/>
                  <a:gd name="connsiteY38" fmla="*/ 369655 h 894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475697" h="894407">
                    <a:moveTo>
                      <a:pt x="730842" y="369655"/>
                    </a:moveTo>
                    <a:cubicBezTo>
                      <a:pt x="781325" y="387753"/>
                      <a:pt x="832760" y="408708"/>
                      <a:pt x="883242" y="432520"/>
                    </a:cubicBezTo>
                    <a:cubicBezTo>
                      <a:pt x="887052" y="391563"/>
                      <a:pt x="893720" y="358225"/>
                      <a:pt x="866097" y="324888"/>
                    </a:cubicBezTo>
                    <a:cubicBezTo>
                      <a:pt x="843237" y="297265"/>
                      <a:pt x="842285" y="259165"/>
                      <a:pt x="848952" y="223923"/>
                    </a:cubicBezTo>
                    <a:cubicBezTo>
                      <a:pt x="858477" y="167725"/>
                      <a:pt x="872765" y="112480"/>
                      <a:pt x="885147" y="57235"/>
                    </a:cubicBezTo>
                    <a:cubicBezTo>
                      <a:pt x="887052" y="47710"/>
                      <a:pt x="895625" y="16278"/>
                      <a:pt x="908960" y="17230"/>
                    </a:cubicBezTo>
                    <a:cubicBezTo>
                      <a:pt x="920390" y="18183"/>
                      <a:pt x="926105" y="44853"/>
                      <a:pt x="928962" y="57235"/>
                    </a:cubicBezTo>
                    <a:cubicBezTo>
                      <a:pt x="945155" y="152485"/>
                      <a:pt x="984207" y="267738"/>
                      <a:pt x="928010" y="325840"/>
                    </a:cubicBezTo>
                    <a:cubicBezTo>
                      <a:pt x="911817" y="342985"/>
                      <a:pt x="922295" y="383943"/>
                      <a:pt x="922295" y="403945"/>
                    </a:cubicBezTo>
                    <a:cubicBezTo>
                      <a:pt x="922295" y="407755"/>
                      <a:pt x="927057" y="415375"/>
                      <a:pt x="928010" y="415375"/>
                    </a:cubicBezTo>
                    <a:cubicBezTo>
                      <a:pt x="956585" y="407755"/>
                      <a:pt x="989922" y="404898"/>
                      <a:pt x="1012782" y="388705"/>
                    </a:cubicBezTo>
                    <a:cubicBezTo>
                      <a:pt x="1028975" y="377275"/>
                      <a:pt x="1028022" y="342985"/>
                      <a:pt x="1014687" y="326793"/>
                    </a:cubicBezTo>
                    <a:cubicBezTo>
                      <a:pt x="963252" y="265833"/>
                      <a:pt x="979445" y="199158"/>
                      <a:pt x="992780" y="131530"/>
                    </a:cubicBezTo>
                    <a:cubicBezTo>
                      <a:pt x="999447" y="100098"/>
                      <a:pt x="1008020" y="70570"/>
                      <a:pt x="1015640" y="39138"/>
                    </a:cubicBezTo>
                    <a:cubicBezTo>
                      <a:pt x="1018497" y="28660"/>
                      <a:pt x="1024212" y="-1820"/>
                      <a:pt x="1040405" y="85"/>
                    </a:cubicBezTo>
                    <a:cubicBezTo>
                      <a:pt x="1051835" y="1038"/>
                      <a:pt x="1057550" y="21993"/>
                      <a:pt x="1060407" y="35328"/>
                    </a:cubicBezTo>
                    <a:cubicBezTo>
                      <a:pt x="1081362" y="130578"/>
                      <a:pt x="1114700" y="225828"/>
                      <a:pt x="1062312" y="321078"/>
                    </a:cubicBezTo>
                    <a:cubicBezTo>
                      <a:pt x="1051835" y="339175"/>
                      <a:pt x="1048025" y="365845"/>
                      <a:pt x="1060407" y="372513"/>
                    </a:cubicBezTo>
                    <a:cubicBezTo>
                      <a:pt x="1080410" y="382990"/>
                      <a:pt x="1106127" y="369655"/>
                      <a:pt x="1128035" y="361083"/>
                    </a:cubicBezTo>
                    <a:cubicBezTo>
                      <a:pt x="1148990" y="352510"/>
                      <a:pt x="1141370" y="332508"/>
                      <a:pt x="1131845" y="320125"/>
                    </a:cubicBezTo>
                    <a:cubicBezTo>
                      <a:pt x="1079457" y="250593"/>
                      <a:pt x="1117557" y="181060"/>
                      <a:pt x="1135655" y="115338"/>
                    </a:cubicBezTo>
                    <a:cubicBezTo>
                      <a:pt x="1143275" y="85810"/>
                      <a:pt x="1154705" y="87715"/>
                      <a:pt x="1164230" y="117243"/>
                    </a:cubicBezTo>
                    <a:cubicBezTo>
                      <a:pt x="1185185" y="180108"/>
                      <a:pt x="1208997" y="248688"/>
                      <a:pt x="1170897" y="310600"/>
                    </a:cubicBezTo>
                    <a:cubicBezTo>
                      <a:pt x="1164230" y="321078"/>
                      <a:pt x="1154705" y="333460"/>
                      <a:pt x="1162325" y="345843"/>
                    </a:cubicBezTo>
                    <a:cubicBezTo>
                      <a:pt x="1170897" y="360130"/>
                      <a:pt x="1185185" y="348700"/>
                      <a:pt x="1196615" y="347748"/>
                    </a:cubicBezTo>
                    <a:cubicBezTo>
                      <a:pt x="1275672" y="339175"/>
                      <a:pt x="1353777" y="325840"/>
                      <a:pt x="1432835" y="322983"/>
                    </a:cubicBezTo>
                    <a:cubicBezTo>
                      <a:pt x="1454742" y="322030"/>
                      <a:pt x="1475697" y="314410"/>
                      <a:pt x="1475697" y="352510"/>
                    </a:cubicBezTo>
                    <a:cubicBezTo>
                      <a:pt x="1475697" y="382990"/>
                      <a:pt x="1468077" y="391563"/>
                      <a:pt x="1436645" y="393468"/>
                    </a:cubicBezTo>
                    <a:cubicBezTo>
                      <a:pt x="1289960" y="401088"/>
                      <a:pt x="1147085" y="424900"/>
                      <a:pt x="1009925" y="478240"/>
                    </a:cubicBezTo>
                    <a:cubicBezTo>
                      <a:pt x="816567" y="554440"/>
                      <a:pt x="667977" y="681123"/>
                      <a:pt x="578442" y="871623"/>
                    </a:cubicBezTo>
                    <a:cubicBezTo>
                      <a:pt x="567012" y="896388"/>
                      <a:pt x="557487" y="903055"/>
                      <a:pt x="536532" y="881148"/>
                    </a:cubicBezTo>
                    <a:cubicBezTo>
                      <a:pt x="520340" y="864003"/>
                      <a:pt x="501290" y="848763"/>
                      <a:pt x="484145" y="833523"/>
                    </a:cubicBezTo>
                    <a:cubicBezTo>
                      <a:pt x="410802" y="766848"/>
                      <a:pt x="410802" y="766848"/>
                      <a:pt x="482240" y="694458"/>
                    </a:cubicBezTo>
                    <a:cubicBezTo>
                      <a:pt x="551772" y="623973"/>
                      <a:pt x="629877" y="564918"/>
                      <a:pt x="718460" y="511578"/>
                    </a:cubicBezTo>
                    <a:cubicBezTo>
                      <a:pt x="662262" y="466810"/>
                      <a:pt x="599397" y="442045"/>
                      <a:pt x="535580" y="421090"/>
                    </a:cubicBezTo>
                    <a:cubicBezTo>
                      <a:pt x="374607" y="369655"/>
                      <a:pt x="209825" y="335365"/>
                      <a:pt x="39327" y="361083"/>
                    </a:cubicBezTo>
                    <a:cubicBezTo>
                      <a:pt x="-2583" y="367750"/>
                      <a:pt x="8847" y="335365"/>
                      <a:pt x="2180" y="316315"/>
                    </a:cubicBezTo>
                    <a:cubicBezTo>
                      <a:pt x="-7345" y="287740"/>
                      <a:pt x="16467" y="290598"/>
                      <a:pt x="32660" y="288693"/>
                    </a:cubicBezTo>
                    <a:cubicBezTo>
                      <a:pt x="280310" y="257260"/>
                      <a:pt x="505100" y="287740"/>
                      <a:pt x="730842" y="369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59E0DF4D-BFA8-4F31-8CA7-4A6C0A55BBCF}"/>
                  </a:ext>
                </a:extLst>
              </p:cNvPr>
              <p:cNvSpPr/>
              <p:nvPr/>
            </p:nvSpPr>
            <p:spPr>
              <a:xfrm>
                <a:off x="5819611" y="1774433"/>
                <a:ext cx="370309" cy="154937"/>
              </a:xfrm>
              <a:custGeom>
                <a:avLst/>
                <a:gdLst>
                  <a:gd name="connsiteX0" fmla="*/ 40958 w 370309"/>
                  <a:gd name="connsiteY0" fmla="*/ 4251 h 154937"/>
                  <a:gd name="connsiteX1" fmla="*/ 345758 w 370309"/>
                  <a:gd name="connsiteY1" fmla="*/ 98548 h 154937"/>
                  <a:gd name="connsiteX2" fmla="*/ 364808 w 370309"/>
                  <a:gd name="connsiteY2" fmla="*/ 125218 h 154937"/>
                  <a:gd name="connsiteX3" fmla="*/ 317183 w 370309"/>
                  <a:gd name="connsiteY3" fmla="*/ 150936 h 154937"/>
                  <a:gd name="connsiteX4" fmla="*/ 233363 w 370309"/>
                  <a:gd name="connsiteY4" fmla="*/ 105216 h 154937"/>
                  <a:gd name="connsiteX5" fmla="*/ 0 w 370309"/>
                  <a:gd name="connsiteY5" fmla="*/ 13776 h 154937"/>
                  <a:gd name="connsiteX6" fmla="*/ 40958 w 370309"/>
                  <a:gd name="connsiteY6" fmla="*/ 4251 h 154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309" h="154937">
                    <a:moveTo>
                      <a:pt x="40958" y="4251"/>
                    </a:moveTo>
                    <a:cubicBezTo>
                      <a:pt x="151448" y="8061"/>
                      <a:pt x="252413" y="42351"/>
                      <a:pt x="345758" y="98548"/>
                    </a:cubicBezTo>
                    <a:cubicBezTo>
                      <a:pt x="354330" y="103311"/>
                      <a:pt x="381953" y="105216"/>
                      <a:pt x="364808" y="125218"/>
                    </a:cubicBezTo>
                    <a:cubicBezTo>
                      <a:pt x="353378" y="137601"/>
                      <a:pt x="344805" y="165223"/>
                      <a:pt x="317183" y="150936"/>
                    </a:cubicBezTo>
                    <a:cubicBezTo>
                      <a:pt x="289560" y="135696"/>
                      <a:pt x="260985" y="121408"/>
                      <a:pt x="233363" y="105216"/>
                    </a:cubicBezTo>
                    <a:cubicBezTo>
                      <a:pt x="160020" y="63306"/>
                      <a:pt x="82868" y="31873"/>
                      <a:pt x="0" y="13776"/>
                    </a:cubicBezTo>
                    <a:cubicBezTo>
                      <a:pt x="8573" y="-10037"/>
                      <a:pt x="26670" y="4251"/>
                      <a:pt x="40958" y="42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AC1382A-3625-4E05-A45F-4727A0604848}"/>
                  </a:ext>
                </a:extLst>
              </p:cNvPr>
              <p:cNvSpPr/>
              <p:nvPr/>
            </p:nvSpPr>
            <p:spPr>
              <a:xfrm>
                <a:off x="5838008" y="1680890"/>
                <a:ext cx="463568" cy="168562"/>
              </a:xfrm>
              <a:custGeom>
                <a:avLst/>
                <a:gdLst>
                  <a:gd name="connsiteX0" fmla="*/ 11131 w 463568"/>
                  <a:gd name="connsiteY0" fmla="*/ 2543 h 168562"/>
                  <a:gd name="connsiteX1" fmla="*/ 463568 w 463568"/>
                  <a:gd name="connsiteY1" fmla="*/ 139703 h 168562"/>
                  <a:gd name="connsiteX2" fmla="*/ 374033 w 463568"/>
                  <a:gd name="connsiteY2" fmla="*/ 147323 h 168562"/>
                  <a:gd name="connsiteX3" fmla="*/ 653 w 463568"/>
                  <a:gd name="connsiteY3" fmla="*/ 13021 h 168562"/>
                  <a:gd name="connsiteX4" fmla="*/ 11131 w 463568"/>
                  <a:gd name="connsiteY4" fmla="*/ 2543 h 16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3568" h="168562">
                    <a:moveTo>
                      <a:pt x="11131" y="2543"/>
                    </a:moveTo>
                    <a:cubicBezTo>
                      <a:pt x="143528" y="-15554"/>
                      <a:pt x="361651" y="66361"/>
                      <a:pt x="463568" y="139703"/>
                    </a:cubicBezTo>
                    <a:cubicBezTo>
                      <a:pt x="434993" y="177803"/>
                      <a:pt x="407371" y="175898"/>
                      <a:pt x="374033" y="147323"/>
                    </a:cubicBezTo>
                    <a:cubicBezTo>
                      <a:pt x="340696" y="118748"/>
                      <a:pt x="166388" y="41596"/>
                      <a:pt x="653" y="13021"/>
                    </a:cubicBezTo>
                    <a:cubicBezTo>
                      <a:pt x="-1252" y="4448"/>
                      <a:pt x="653" y="-1267"/>
                      <a:pt x="11131" y="25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19ED7B0-3CDC-48C0-80A1-DF4437121E27}"/>
                  </a:ext>
                </a:extLst>
              </p:cNvPr>
              <p:cNvSpPr/>
              <p:nvPr/>
            </p:nvSpPr>
            <p:spPr>
              <a:xfrm>
                <a:off x="5760556" y="1771635"/>
                <a:ext cx="100012" cy="16573"/>
              </a:xfrm>
              <a:custGeom>
                <a:avLst/>
                <a:gdLst>
                  <a:gd name="connsiteX0" fmla="*/ 100013 w 100012"/>
                  <a:gd name="connsiteY0" fmla="*/ 7049 h 16573"/>
                  <a:gd name="connsiteX1" fmla="*/ 59055 w 100012"/>
                  <a:gd name="connsiteY1" fmla="*/ 16574 h 16573"/>
                  <a:gd name="connsiteX2" fmla="*/ 0 w 100012"/>
                  <a:gd name="connsiteY2" fmla="*/ 8954 h 16573"/>
                  <a:gd name="connsiteX3" fmla="*/ 100013 w 100012"/>
                  <a:gd name="connsiteY3" fmla="*/ 7049 h 1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2" h="16573">
                    <a:moveTo>
                      <a:pt x="100013" y="7049"/>
                    </a:moveTo>
                    <a:cubicBezTo>
                      <a:pt x="86678" y="12764"/>
                      <a:pt x="70485" y="4191"/>
                      <a:pt x="59055" y="16574"/>
                    </a:cubicBezTo>
                    <a:cubicBezTo>
                      <a:pt x="39053" y="13716"/>
                      <a:pt x="20003" y="11811"/>
                      <a:pt x="0" y="8954"/>
                    </a:cubicBezTo>
                    <a:cubicBezTo>
                      <a:pt x="33338" y="-571"/>
                      <a:pt x="66675" y="-4381"/>
                      <a:pt x="100013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5C1C401-C48F-4FEF-8A31-A974086A8036}"/>
                  </a:ext>
                </a:extLst>
              </p:cNvPr>
              <p:cNvSpPr/>
              <p:nvPr/>
            </p:nvSpPr>
            <p:spPr>
              <a:xfrm>
                <a:off x="6371109" y="1734269"/>
                <a:ext cx="785812" cy="415889"/>
              </a:xfrm>
              <a:custGeom>
                <a:avLst/>
                <a:gdLst>
                  <a:gd name="connsiteX0" fmla="*/ 785813 w 785812"/>
                  <a:gd name="connsiteY0" fmla="*/ 2505 h 415889"/>
                  <a:gd name="connsiteX1" fmla="*/ 0 w 785812"/>
                  <a:gd name="connsiteY1" fmla="*/ 415890 h 415889"/>
                  <a:gd name="connsiteX2" fmla="*/ 785813 w 785812"/>
                  <a:gd name="connsiteY2" fmla="*/ 2505 h 41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5812" h="415889">
                    <a:moveTo>
                      <a:pt x="785813" y="2505"/>
                    </a:moveTo>
                    <a:cubicBezTo>
                      <a:pt x="496253" y="82515"/>
                      <a:pt x="239077" y="221580"/>
                      <a:pt x="0" y="415890"/>
                    </a:cubicBezTo>
                    <a:cubicBezTo>
                      <a:pt x="123825" y="165382"/>
                      <a:pt x="488632" y="-24165"/>
                      <a:pt x="785813" y="25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AEE8570-A991-4050-A7F3-3CD3C4A1AE24}"/>
                  </a:ext>
                </a:extLst>
              </p:cNvPr>
              <p:cNvSpPr/>
              <p:nvPr/>
            </p:nvSpPr>
            <p:spPr>
              <a:xfrm>
                <a:off x="6521603" y="1885136"/>
                <a:ext cx="564832" cy="290739"/>
              </a:xfrm>
              <a:custGeom>
                <a:avLst/>
                <a:gdLst>
                  <a:gd name="connsiteX0" fmla="*/ 564832 w 564832"/>
                  <a:gd name="connsiteY0" fmla="*/ 2132 h 290739"/>
                  <a:gd name="connsiteX1" fmla="*/ 0 w 564832"/>
                  <a:gd name="connsiteY1" fmla="*/ 290740 h 290739"/>
                  <a:gd name="connsiteX2" fmla="*/ 564832 w 564832"/>
                  <a:gd name="connsiteY2" fmla="*/ 2132 h 290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4832" h="290739">
                    <a:moveTo>
                      <a:pt x="564832" y="2132"/>
                    </a:moveTo>
                    <a:cubicBezTo>
                      <a:pt x="353378" y="59282"/>
                      <a:pt x="172402" y="157390"/>
                      <a:pt x="0" y="290740"/>
                    </a:cubicBezTo>
                    <a:cubicBezTo>
                      <a:pt x="78105" y="117385"/>
                      <a:pt x="347663" y="-18823"/>
                      <a:pt x="564832" y="21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</p:grpSp>
        <p:grpSp>
          <p:nvGrpSpPr>
            <p:cNvPr id="22" name="Graphic 5">
              <a:extLst>
                <a:ext uri="{FF2B5EF4-FFF2-40B4-BE49-F238E27FC236}">
                  <a16:creationId xmlns:a16="http://schemas.microsoft.com/office/drawing/2014/main" id="{4068BD07-F8F6-4084-B4B8-7DE7E77D770F}"/>
                </a:ext>
              </a:extLst>
            </p:cNvPr>
            <p:cNvGrpSpPr/>
            <p:nvPr/>
          </p:nvGrpSpPr>
          <p:grpSpPr>
            <a:xfrm rot="387512">
              <a:off x="6035984" y="1259694"/>
              <a:ext cx="449334" cy="374811"/>
              <a:chOff x="2241798" y="188588"/>
              <a:chExt cx="1063955" cy="887496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5E2F1C3-B1D9-486A-AA8D-9BE4B16F6D4F}"/>
                  </a:ext>
                </a:extLst>
              </p:cNvPr>
              <p:cNvSpPr/>
              <p:nvPr/>
            </p:nvSpPr>
            <p:spPr>
              <a:xfrm>
                <a:off x="2244199" y="188588"/>
                <a:ext cx="913086" cy="675391"/>
              </a:xfrm>
              <a:custGeom>
                <a:avLst/>
                <a:gdLst>
                  <a:gd name="connsiteX0" fmla="*/ 499575 w 913086"/>
                  <a:gd name="connsiteY0" fmla="*/ 369332 h 675391"/>
                  <a:gd name="connsiteX1" fmla="*/ 572918 w 913086"/>
                  <a:gd name="connsiteY1" fmla="*/ 304562 h 675391"/>
                  <a:gd name="connsiteX2" fmla="*/ 564345 w 913086"/>
                  <a:gd name="connsiteY2" fmla="*/ 289322 h 675391"/>
                  <a:gd name="connsiteX3" fmla="*/ 499575 w 913086"/>
                  <a:gd name="connsiteY3" fmla="*/ 289322 h 675391"/>
                  <a:gd name="connsiteX4" fmla="*/ 477668 w 913086"/>
                  <a:gd name="connsiteY4" fmla="*/ 263604 h 675391"/>
                  <a:gd name="connsiteX5" fmla="*/ 520530 w 913086"/>
                  <a:gd name="connsiteY5" fmla="*/ 113109 h 675391"/>
                  <a:gd name="connsiteX6" fmla="*/ 566250 w 913086"/>
                  <a:gd name="connsiteY6" fmla="*/ 81677 h 675391"/>
                  <a:gd name="connsiteX7" fmla="*/ 775800 w 913086"/>
                  <a:gd name="connsiteY7" fmla="*/ 81677 h 675391"/>
                  <a:gd name="connsiteX8" fmla="*/ 808185 w 913086"/>
                  <a:gd name="connsiteY8" fmla="*/ 117872 h 675391"/>
                  <a:gd name="connsiteX9" fmla="*/ 808185 w 913086"/>
                  <a:gd name="connsiteY9" fmla="*/ 160734 h 675391"/>
                  <a:gd name="connsiteX10" fmla="*/ 879623 w 913086"/>
                  <a:gd name="connsiteY10" fmla="*/ 254079 h 675391"/>
                  <a:gd name="connsiteX11" fmla="*/ 912960 w 913086"/>
                  <a:gd name="connsiteY11" fmla="*/ 226457 h 675391"/>
                  <a:gd name="connsiteX12" fmla="*/ 911056 w 913086"/>
                  <a:gd name="connsiteY12" fmla="*/ 45482 h 675391"/>
                  <a:gd name="connsiteX13" fmla="*/ 872956 w 913086"/>
                  <a:gd name="connsiteY13" fmla="*/ 8334 h 675391"/>
                  <a:gd name="connsiteX14" fmla="*/ 510053 w 913086"/>
                  <a:gd name="connsiteY14" fmla="*/ 10239 h 675391"/>
                  <a:gd name="connsiteX15" fmla="*/ 456713 w 913086"/>
                  <a:gd name="connsiteY15" fmla="*/ 45482 h 675391"/>
                  <a:gd name="connsiteX16" fmla="*/ 397658 w 913086"/>
                  <a:gd name="connsiteY16" fmla="*/ 250269 h 675391"/>
                  <a:gd name="connsiteX17" fmla="*/ 348128 w 913086"/>
                  <a:gd name="connsiteY17" fmla="*/ 290274 h 675391"/>
                  <a:gd name="connsiteX18" fmla="*/ 254783 w 913086"/>
                  <a:gd name="connsiteY18" fmla="*/ 197882 h 675391"/>
                  <a:gd name="connsiteX19" fmla="*/ 254783 w 913086"/>
                  <a:gd name="connsiteY19" fmla="*/ 169307 h 675391"/>
                  <a:gd name="connsiteX20" fmla="*/ 241448 w 913086"/>
                  <a:gd name="connsiteY20" fmla="*/ 153114 h 675391"/>
                  <a:gd name="connsiteX21" fmla="*/ 199538 w 913086"/>
                  <a:gd name="connsiteY21" fmla="*/ 87392 h 675391"/>
                  <a:gd name="connsiteX22" fmla="*/ 149055 w 913086"/>
                  <a:gd name="connsiteY22" fmla="*/ 4524 h 675391"/>
                  <a:gd name="connsiteX23" fmla="*/ 128100 w 913086"/>
                  <a:gd name="connsiteY23" fmla="*/ 5477 h 675391"/>
                  <a:gd name="connsiteX24" fmla="*/ 125243 w 913086"/>
                  <a:gd name="connsiteY24" fmla="*/ 30242 h 675391"/>
                  <a:gd name="connsiteX25" fmla="*/ 144293 w 913086"/>
                  <a:gd name="connsiteY25" fmla="*/ 51197 h 675391"/>
                  <a:gd name="connsiteX26" fmla="*/ 146198 w 913086"/>
                  <a:gd name="connsiteY26" fmla="*/ 151209 h 675391"/>
                  <a:gd name="connsiteX27" fmla="*/ 112860 w 913086"/>
                  <a:gd name="connsiteY27" fmla="*/ 207407 h 675391"/>
                  <a:gd name="connsiteX28" fmla="*/ 36660 w 913086"/>
                  <a:gd name="connsiteY28" fmla="*/ 288369 h 675391"/>
                  <a:gd name="connsiteX29" fmla="*/ 3323 w 913086"/>
                  <a:gd name="connsiteY29" fmla="*/ 315992 h 675391"/>
                  <a:gd name="connsiteX30" fmla="*/ 7133 w 913086"/>
                  <a:gd name="connsiteY30" fmla="*/ 547449 h 675391"/>
                  <a:gd name="connsiteX31" fmla="*/ 37613 w 913086"/>
                  <a:gd name="connsiteY31" fmla="*/ 532209 h 675391"/>
                  <a:gd name="connsiteX32" fmla="*/ 377655 w 913086"/>
                  <a:gd name="connsiteY32" fmla="*/ 646509 h 675391"/>
                  <a:gd name="connsiteX33" fmla="*/ 417660 w 913086"/>
                  <a:gd name="connsiteY33" fmla="*/ 675084 h 675391"/>
                  <a:gd name="connsiteX34" fmla="*/ 431948 w 913086"/>
                  <a:gd name="connsiteY34" fmla="*/ 635079 h 675391"/>
                  <a:gd name="connsiteX35" fmla="*/ 499575 w 913086"/>
                  <a:gd name="connsiteY35" fmla="*/ 369332 h 675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913086" h="675391">
                    <a:moveTo>
                      <a:pt x="499575" y="369332"/>
                    </a:moveTo>
                    <a:cubicBezTo>
                      <a:pt x="518625" y="343614"/>
                      <a:pt x="548153" y="326469"/>
                      <a:pt x="572918" y="304562"/>
                    </a:cubicBezTo>
                    <a:cubicBezTo>
                      <a:pt x="570060" y="299799"/>
                      <a:pt x="567203" y="294084"/>
                      <a:pt x="564345" y="289322"/>
                    </a:cubicBezTo>
                    <a:cubicBezTo>
                      <a:pt x="542438" y="289322"/>
                      <a:pt x="521483" y="289322"/>
                      <a:pt x="499575" y="289322"/>
                    </a:cubicBezTo>
                    <a:cubicBezTo>
                      <a:pt x="483383" y="289322"/>
                      <a:pt x="472905" y="284559"/>
                      <a:pt x="477668" y="263604"/>
                    </a:cubicBezTo>
                    <a:cubicBezTo>
                      <a:pt x="489098" y="212169"/>
                      <a:pt x="499575" y="161687"/>
                      <a:pt x="520530" y="113109"/>
                    </a:cubicBezTo>
                    <a:cubicBezTo>
                      <a:pt x="530056" y="92154"/>
                      <a:pt x="541485" y="80724"/>
                      <a:pt x="566250" y="81677"/>
                    </a:cubicBezTo>
                    <a:cubicBezTo>
                      <a:pt x="635783" y="83582"/>
                      <a:pt x="706268" y="83582"/>
                      <a:pt x="775800" y="81677"/>
                    </a:cubicBezTo>
                    <a:cubicBezTo>
                      <a:pt x="804375" y="80724"/>
                      <a:pt x="811043" y="92154"/>
                      <a:pt x="808185" y="117872"/>
                    </a:cubicBezTo>
                    <a:cubicBezTo>
                      <a:pt x="806281" y="132159"/>
                      <a:pt x="808185" y="146447"/>
                      <a:pt x="808185" y="160734"/>
                    </a:cubicBezTo>
                    <a:cubicBezTo>
                      <a:pt x="808185" y="235029"/>
                      <a:pt x="809138" y="234077"/>
                      <a:pt x="879623" y="254079"/>
                    </a:cubicBezTo>
                    <a:cubicBezTo>
                      <a:pt x="910103" y="262652"/>
                      <a:pt x="913913" y="253127"/>
                      <a:pt x="912960" y="226457"/>
                    </a:cubicBezTo>
                    <a:cubicBezTo>
                      <a:pt x="911056" y="166449"/>
                      <a:pt x="909150" y="105489"/>
                      <a:pt x="911056" y="45482"/>
                    </a:cubicBezTo>
                    <a:cubicBezTo>
                      <a:pt x="912008" y="15954"/>
                      <a:pt x="901531" y="8334"/>
                      <a:pt x="872956" y="8334"/>
                    </a:cubicBezTo>
                    <a:cubicBezTo>
                      <a:pt x="751035" y="10239"/>
                      <a:pt x="631020" y="11192"/>
                      <a:pt x="510053" y="10239"/>
                    </a:cubicBezTo>
                    <a:cubicBezTo>
                      <a:pt x="481478" y="10239"/>
                      <a:pt x="467190" y="20717"/>
                      <a:pt x="456713" y="45482"/>
                    </a:cubicBezTo>
                    <a:cubicBezTo>
                      <a:pt x="429090" y="111204"/>
                      <a:pt x="409088" y="179784"/>
                      <a:pt x="397658" y="250269"/>
                    </a:cubicBezTo>
                    <a:cubicBezTo>
                      <a:pt x="391943" y="282654"/>
                      <a:pt x="378608" y="290274"/>
                      <a:pt x="348128" y="290274"/>
                    </a:cubicBezTo>
                    <a:cubicBezTo>
                      <a:pt x="255735" y="289322"/>
                      <a:pt x="255735" y="290274"/>
                      <a:pt x="254783" y="197882"/>
                    </a:cubicBezTo>
                    <a:cubicBezTo>
                      <a:pt x="254783" y="188357"/>
                      <a:pt x="254783" y="178832"/>
                      <a:pt x="254783" y="169307"/>
                    </a:cubicBezTo>
                    <a:cubicBezTo>
                      <a:pt x="254783" y="160734"/>
                      <a:pt x="250973" y="152162"/>
                      <a:pt x="241448" y="153114"/>
                    </a:cubicBezTo>
                    <a:cubicBezTo>
                      <a:pt x="183345" y="158829"/>
                      <a:pt x="195728" y="115967"/>
                      <a:pt x="199538" y="87392"/>
                    </a:cubicBezTo>
                    <a:cubicBezTo>
                      <a:pt x="205253" y="43577"/>
                      <a:pt x="175725" y="25479"/>
                      <a:pt x="149055" y="4524"/>
                    </a:cubicBezTo>
                    <a:cubicBezTo>
                      <a:pt x="142388" y="-1191"/>
                      <a:pt x="134768" y="-2143"/>
                      <a:pt x="128100" y="5477"/>
                    </a:cubicBezTo>
                    <a:cubicBezTo>
                      <a:pt x="121433" y="13097"/>
                      <a:pt x="115718" y="20717"/>
                      <a:pt x="125243" y="30242"/>
                    </a:cubicBezTo>
                    <a:cubicBezTo>
                      <a:pt x="131910" y="36909"/>
                      <a:pt x="139530" y="43577"/>
                      <a:pt x="144293" y="51197"/>
                    </a:cubicBezTo>
                    <a:cubicBezTo>
                      <a:pt x="163343" y="81677"/>
                      <a:pt x="165248" y="149304"/>
                      <a:pt x="146198" y="151209"/>
                    </a:cubicBezTo>
                    <a:cubicBezTo>
                      <a:pt x="105240" y="155972"/>
                      <a:pt x="110955" y="180737"/>
                      <a:pt x="112860" y="207407"/>
                    </a:cubicBezTo>
                    <a:cubicBezTo>
                      <a:pt x="116670" y="284559"/>
                      <a:pt x="116670" y="285512"/>
                      <a:pt x="36660" y="288369"/>
                    </a:cubicBezTo>
                    <a:cubicBezTo>
                      <a:pt x="16658" y="289322"/>
                      <a:pt x="5228" y="291227"/>
                      <a:pt x="3323" y="315992"/>
                    </a:cubicBezTo>
                    <a:cubicBezTo>
                      <a:pt x="-2392" y="393144"/>
                      <a:pt x="-487" y="470297"/>
                      <a:pt x="7133" y="547449"/>
                    </a:cubicBezTo>
                    <a:cubicBezTo>
                      <a:pt x="22373" y="548402"/>
                      <a:pt x="29993" y="538877"/>
                      <a:pt x="37613" y="532209"/>
                    </a:cubicBezTo>
                    <a:cubicBezTo>
                      <a:pt x="156675" y="427434"/>
                      <a:pt x="337650" y="488394"/>
                      <a:pt x="377655" y="646509"/>
                    </a:cubicBezTo>
                    <a:cubicBezTo>
                      <a:pt x="383370" y="670322"/>
                      <a:pt x="394800" y="676989"/>
                      <a:pt x="417660" y="675084"/>
                    </a:cubicBezTo>
                    <a:cubicBezTo>
                      <a:pt x="450045" y="671274"/>
                      <a:pt x="432900" y="648414"/>
                      <a:pt x="431948" y="635079"/>
                    </a:cubicBezTo>
                    <a:cubicBezTo>
                      <a:pt x="426233" y="538877"/>
                      <a:pt x="441473" y="447437"/>
                      <a:pt x="499575" y="3693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FDC6466-E84A-439F-AD53-39301E93DE20}"/>
                  </a:ext>
                </a:extLst>
              </p:cNvPr>
              <p:cNvSpPr/>
              <p:nvPr/>
            </p:nvSpPr>
            <p:spPr>
              <a:xfrm>
                <a:off x="2719962" y="473142"/>
                <a:ext cx="585792" cy="602942"/>
              </a:xfrm>
              <a:custGeom>
                <a:avLst/>
                <a:gdLst>
                  <a:gd name="connsiteX0" fmla="*/ 294322 w 585792"/>
                  <a:gd name="connsiteY0" fmla="*/ 5 h 602942"/>
                  <a:gd name="connsiteX1" fmla="*/ 0 w 585792"/>
                  <a:gd name="connsiteY1" fmla="*/ 297185 h 602942"/>
                  <a:gd name="connsiteX2" fmla="*/ 288608 w 585792"/>
                  <a:gd name="connsiteY2" fmla="*/ 602938 h 602942"/>
                  <a:gd name="connsiteX3" fmla="*/ 585787 w 585792"/>
                  <a:gd name="connsiteY3" fmla="*/ 299090 h 602942"/>
                  <a:gd name="connsiteX4" fmla="*/ 294322 w 585792"/>
                  <a:gd name="connsiteY4" fmla="*/ 5 h 602942"/>
                  <a:gd name="connsiteX5" fmla="*/ 285750 w 585792"/>
                  <a:gd name="connsiteY5" fmla="*/ 516260 h 602942"/>
                  <a:gd name="connsiteX6" fmla="*/ 82868 w 585792"/>
                  <a:gd name="connsiteY6" fmla="*/ 293375 h 602942"/>
                  <a:gd name="connsiteX7" fmla="*/ 293370 w 585792"/>
                  <a:gd name="connsiteY7" fmla="*/ 83825 h 602942"/>
                  <a:gd name="connsiteX8" fmla="*/ 504825 w 585792"/>
                  <a:gd name="connsiteY8" fmla="*/ 306710 h 602942"/>
                  <a:gd name="connsiteX9" fmla="*/ 285750 w 585792"/>
                  <a:gd name="connsiteY9" fmla="*/ 516260 h 602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5792" h="602942">
                    <a:moveTo>
                      <a:pt x="294322" y="5"/>
                    </a:moveTo>
                    <a:cubicBezTo>
                      <a:pt x="128588" y="5"/>
                      <a:pt x="0" y="129545"/>
                      <a:pt x="0" y="297185"/>
                    </a:cubicBezTo>
                    <a:cubicBezTo>
                      <a:pt x="0" y="462920"/>
                      <a:pt x="133350" y="603890"/>
                      <a:pt x="288608" y="602938"/>
                    </a:cubicBezTo>
                    <a:cubicBezTo>
                      <a:pt x="451485" y="601985"/>
                      <a:pt x="586740" y="463873"/>
                      <a:pt x="585787" y="299090"/>
                    </a:cubicBezTo>
                    <a:cubicBezTo>
                      <a:pt x="585787" y="129545"/>
                      <a:pt x="458153" y="-947"/>
                      <a:pt x="294322" y="5"/>
                    </a:cubicBezTo>
                    <a:close/>
                    <a:moveTo>
                      <a:pt x="285750" y="516260"/>
                    </a:moveTo>
                    <a:cubicBezTo>
                      <a:pt x="168593" y="515308"/>
                      <a:pt x="80963" y="420058"/>
                      <a:pt x="82868" y="293375"/>
                    </a:cubicBezTo>
                    <a:cubicBezTo>
                      <a:pt x="83820" y="171455"/>
                      <a:pt x="173355" y="82873"/>
                      <a:pt x="293370" y="83825"/>
                    </a:cubicBezTo>
                    <a:cubicBezTo>
                      <a:pt x="410528" y="84778"/>
                      <a:pt x="505778" y="185743"/>
                      <a:pt x="504825" y="306710"/>
                    </a:cubicBezTo>
                    <a:cubicBezTo>
                      <a:pt x="502920" y="425773"/>
                      <a:pt x="407670" y="517213"/>
                      <a:pt x="285750" y="5162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5EE9CF2-6C0B-47A0-AE41-B961F9EADEB6}"/>
                  </a:ext>
                </a:extLst>
              </p:cNvPr>
              <p:cNvSpPr/>
              <p:nvPr/>
            </p:nvSpPr>
            <p:spPr>
              <a:xfrm>
                <a:off x="2241798" y="711272"/>
                <a:ext cx="352441" cy="363855"/>
              </a:xfrm>
              <a:custGeom>
                <a:avLst/>
                <a:gdLst>
                  <a:gd name="connsiteX0" fmla="*/ 177173 w 352441"/>
                  <a:gd name="connsiteY0" fmla="*/ 0 h 363855"/>
                  <a:gd name="connsiteX1" fmla="*/ 8 w 352441"/>
                  <a:gd name="connsiteY1" fmla="*/ 178118 h 363855"/>
                  <a:gd name="connsiteX2" fmla="*/ 177173 w 352441"/>
                  <a:gd name="connsiteY2" fmla="*/ 363855 h 363855"/>
                  <a:gd name="connsiteX3" fmla="*/ 352433 w 352441"/>
                  <a:gd name="connsiteY3" fmla="*/ 182880 h 363855"/>
                  <a:gd name="connsiteX4" fmla="*/ 177173 w 352441"/>
                  <a:gd name="connsiteY4" fmla="*/ 0 h 363855"/>
                  <a:gd name="connsiteX5" fmla="*/ 173363 w 352441"/>
                  <a:gd name="connsiteY5" fmla="*/ 278130 h 363855"/>
                  <a:gd name="connsiteX6" fmla="*/ 78113 w 352441"/>
                  <a:gd name="connsiteY6" fmla="*/ 180022 h 363855"/>
                  <a:gd name="connsiteX7" fmla="*/ 180983 w 352441"/>
                  <a:gd name="connsiteY7" fmla="*/ 85725 h 363855"/>
                  <a:gd name="connsiteX8" fmla="*/ 265756 w 352441"/>
                  <a:gd name="connsiteY8" fmla="*/ 173355 h 363855"/>
                  <a:gd name="connsiteX9" fmla="*/ 173363 w 352441"/>
                  <a:gd name="connsiteY9" fmla="*/ 278130 h 363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2441" h="363855">
                    <a:moveTo>
                      <a:pt x="177173" y="0"/>
                    </a:moveTo>
                    <a:cubicBezTo>
                      <a:pt x="75256" y="0"/>
                      <a:pt x="961" y="74295"/>
                      <a:pt x="8" y="178118"/>
                    </a:cubicBezTo>
                    <a:cubicBezTo>
                      <a:pt x="-944" y="277178"/>
                      <a:pt x="81923" y="363855"/>
                      <a:pt x="177173" y="363855"/>
                    </a:cubicBezTo>
                    <a:cubicBezTo>
                      <a:pt x="273376" y="363855"/>
                      <a:pt x="351481" y="282893"/>
                      <a:pt x="352433" y="182880"/>
                    </a:cubicBezTo>
                    <a:cubicBezTo>
                      <a:pt x="353386" y="84773"/>
                      <a:pt x="271471" y="953"/>
                      <a:pt x="177173" y="0"/>
                    </a:cubicBezTo>
                    <a:close/>
                    <a:moveTo>
                      <a:pt x="173363" y="278130"/>
                    </a:moveTo>
                    <a:cubicBezTo>
                      <a:pt x="121928" y="278130"/>
                      <a:pt x="79066" y="234315"/>
                      <a:pt x="78113" y="180022"/>
                    </a:cubicBezTo>
                    <a:cubicBezTo>
                      <a:pt x="78113" y="125730"/>
                      <a:pt x="120976" y="85725"/>
                      <a:pt x="180983" y="85725"/>
                    </a:cubicBezTo>
                    <a:cubicBezTo>
                      <a:pt x="231466" y="85725"/>
                      <a:pt x="264803" y="120968"/>
                      <a:pt x="265756" y="173355"/>
                    </a:cubicBezTo>
                    <a:cubicBezTo>
                      <a:pt x="265756" y="233363"/>
                      <a:pt x="226703" y="278130"/>
                      <a:pt x="173363" y="2781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A284BBC-3F0D-4D93-884F-88510ABAEA99}"/>
                  </a:ext>
                </a:extLst>
              </p:cNvPr>
              <p:cNvSpPr/>
              <p:nvPr/>
            </p:nvSpPr>
            <p:spPr>
              <a:xfrm>
                <a:off x="2898063" y="655018"/>
                <a:ext cx="230520" cy="229625"/>
              </a:xfrm>
              <a:custGeom>
                <a:avLst/>
                <a:gdLst>
                  <a:gd name="connsiteX0" fmla="*/ 120031 w 230520"/>
                  <a:gd name="connsiteY0" fmla="*/ 57 h 229625"/>
                  <a:gd name="connsiteX1" fmla="*/ 16 w 230520"/>
                  <a:gd name="connsiteY1" fmla="*/ 111500 h 229625"/>
                  <a:gd name="connsiteX2" fmla="*/ 113363 w 230520"/>
                  <a:gd name="connsiteY2" fmla="*/ 229610 h 229625"/>
                  <a:gd name="connsiteX3" fmla="*/ 230521 w 230520"/>
                  <a:gd name="connsiteY3" fmla="*/ 121025 h 229625"/>
                  <a:gd name="connsiteX4" fmla="*/ 120031 w 230520"/>
                  <a:gd name="connsiteY4" fmla="*/ 57 h 229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0" h="229625">
                    <a:moveTo>
                      <a:pt x="120031" y="57"/>
                    </a:moveTo>
                    <a:cubicBezTo>
                      <a:pt x="49546" y="-1848"/>
                      <a:pt x="968" y="43872"/>
                      <a:pt x="16" y="111500"/>
                    </a:cubicBezTo>
                    <a:cubicBezTo>
                      <a:pt x="-937" y="183890"/>
                      <a:pt x="41926" y="227705"/>
                      <a:pt x="113363" y="229610"/>
                    </a:cubicBezTo>
                    <a:cubicBezTo>
                      <a:pt x="181943" y="230562"/>
                      <a:pt x="229568" y="187700"/>
                      <a:pt x="230521" y="121025"/>
                    </a:cubicBezTo>
                    <a:cubicBezTo>
                      <a:pt x="230521" y="58160"/>
                      <a:pt x="180038" y="1962"/>
                      <a:pt x="120031" y="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sz="72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Ideate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081674-2641-4E28-A354-5407EB3BC03E}"/>
              </a:ext>
            </a:extLst>
          </p:cNvPr>
          <p:cNvSpPr txBox="1"/>
          <p:nvPr/>
        </p:nvSpPr>
        <p:spPr>
          <a:xfrm>
            <a:off x="323528" y="916080"/>
            <a:ext cx="11573197" cy="767754"/>
          </a:xfrm>
          <a:prstGeom prst="rect">
            <a:avLst/>
          </a:prstGeom>
        </p:spPr>
        <p:txBody>
          <a:bodyPr anchor="ctr"/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200" b="1" baseline="0">
                <a:solidFill>
                  <a:schemeClr val="accent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4400" dirty="0">
                <a:solidFill>
                  <a:schemeClr val="tx1"/>
                </a:solidFill>
              </a:rPr>
              <a:t>Sketch solution to meet your user’s needs </a:t>
            </a:r>
          </a:p>
        </p:txBody>
      </p:sp>
      <p:sp>
        <p:nvSpPr>
          <p:cNvPr id="18" name="Snip Single Corner Rectangle 17">
            <a:extLst>
              <a:ext uri="{FF2B5EF4-FFF2-40B4-BE49-F238E27FC236}">
                <a16:creationId xmlns:a16="http://schemas.microsoft.com/office/drawing/2014/main" id="{93F5D627-9605-2A44-B352-D1FE28A347FC}"/>
              </a:ext>
            </a:extLst>
          </p:cNvPr>
          <p:cNvSpPr/>
          <p:nvPr/>
        </p:nvSpPr>
        <p:spPr>
          <a:xfrm>
            <a:off x="1373460" y="1690152"/>
            <a:ext cx="1419225" cy="1295400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Food planning</a:t>
            </a:r>
          </a:p>
        </p:txBody>
      </p:sp>
      <p:sp>
        <p:nvSpPr>
          <p:cNvPr id="19" name="Snip Single Corner Rectangle 18">
            <a:extLst>
              <a:ext uri="{FF2B5EF4-FFF2-40B4-BE49-F238E27FC236}">
                <a16:creationId xmlns:a16="http://schemas.microsoft.com/office/drawing/2014/main" id="{7C981CA7-ECEA-FB45-847C-2370E35D2F2A}"/>
              </a:ext>
            </a:extLst>
          </p:cNvPr>
          <p:cNvSpPr/>
          <p:nvPr/>
        </p:nvSpPr>
        <p:spPr>
          <a:xfrm>
            <a:off x="3340372" y="1690152"/>
            <a:ext cx="2109788" cy="1295400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Food Recommendation</a:t>
            </a:r>
          </a:p>
        </p:txBody>
      </p:sp>
      <p:sp>
        <p:nvSpPr>
          <p:cNvPr id="33" name="Snip Single Corner Rectangle 32">
            <a:extLst>
              <a:ext uri="{FF2B5EF4-FFF2-40B4-BE49-F238E27FC236}">
                <a16:creationId xmlns:a16="http://schemas.microsoft.com/office/drawing/2014/main" id="{34C458EF-885F-1A40-92F7-E7E56380E635}"/>
              </a:ext>
            </a:extLst>
          </p:cNvPr>
          <p:cNvSpPr/>
          <p:nvPr/>
        </p:nvSpPr>
        <p:spPr>
          <a:xfrm>
            <a:off x="3342753" y="3171283"/>
            <a:ext cx="2109788" cy="1295400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ทำให้ตู้เย็นรู้ว่าของเหลืออาหารแค่ไหน ควรต้องเติมของอะไรบ้าง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4" name="Snip Single Corner Rectangle 33">
            <a:extLst>
              <a:ext uri="{FF2B5EF4-FFF2-40B4-BE49-F238E27FC236}">
                <a16:creationId xmlns:a16="http://schemas.microsoft.com/office/drawing/2014/main" id="{9A0EE797-9C79-B949-98E1-B696205B1E80}"/>
              </a:ext>
            </a:extLst>
          </p:cNvPr>
          <p:cNvSpPr/>
          <p:nvPr/>
        </p:nvSpPr>
        <p:spPr>
          <a:xfrm>
            <a:off x="5816873" y="1710790"/>
            <a:ext cx="1419225" cy="1295400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หาใครซักคนมาคิดแทน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6" name="Snip Single Corner Rectangle 35">
            <a:extLst>
              <a:ext uri="{FF2B5EF4-FFF2-40B4-BE49-F238E27FC236}">
                <a16:creationId xmlns:a16="http://schemas.microsoft.com/office/drawing/2014/main" id="{2FA81509-BC19-3344-B309-C01A5E8E8B29}"/>
              </a:ext>
            </a:extLst>
          </p:cNvPr>
          <p:cNvSpPr/>
          <p:nvPr/>
        </p:nvSpPr>
        <p:spPr>
          <a:xfrm>
            <a:off x="9417322" y="1690152"/>
            <a:ext cx="1419225" cy="1295400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เพิ่มขนาดตู้เย็น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7" name="Snip Single Corner Rectangle 36">
            <a:extLst>
              <a:ext uri="{FF2B5EF4-FFF2-40B4-BE49-F238E27FC236}">
                <a16:creationId xmlns:a16="http://schemas.microsoft.com/office/drawing/2014/main" id="{C2E883A9-0C08-AF44-AD22-40233A944E41}"/>
              </a:ext>
            </a:extLst>
          </p:cNvPr>
          <p:cNvSpPr/>
          <p:nvPr/>
        </p:nvSpPr>
        <p:spPr>
          <a:xfrm>
            <a:off x="5854972" y="3171283"/>
            <a:ext cx="1419225" cy="1295400"/>
          </a:xfrm>
          <a:prstGeom prst="snip1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ติดกล้องทำให้ตู้เย็นสามารถมองเห็นวัตถุดิบในตู้เย็น </a:t>
            </a:r>
            <a:r>
              <a:rPr lang="en-US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(IOT)</a:t>
            </a:r>
          </a:p>
        </p:txBody>
      </p:sp>
      <p:sp>
        <p:nvSpPr>
          <p:cNvPr id="38" name="Snip Single Corner Rectangle 37">
            <a:extLst>
              <a:ext uri="{FF2B5EF4-FFF2-40B4-BE49-F238E27FC236}">
                <a16:creationId xmlns:a16="http://schemas.microsoft.com/office/drawing/2014/main" id="{72AE7F9B-DA5C-A241-ABA2-853B11FF5A4E}"/>
              </a:ext>
            </a:extLst>
          </p:cNvPr>
          <p:cNvSpPr/>
          <p:nvPr/>
        </p:nvSpPr>
        <p:spPr>
          <a:xfrm>
            <a:off x="7769501" y="3171283"/>
            <a:ext cx="1419225" cy="1295400"/>
          </a:xfrm>
          <a:prstGeom prst="snip1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ทำให้ตู้เย็นรู้จักวัตถุดิบ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9" name="Snip Single Corner Rectangle 38">
            <a:extLst>
              <a:ext uri="{FF2B5EF4-FFF2-40B4-BE49-F238E27FC236}">
                <a16:creationId xmlns:a16="http://schemas.microsoft.com/office/drawing/2014/main" id="{CBA2CC55-CCE9-4445-A207-8541011D69CA}"/>
              </a:ext>
            </a:extLst>
          </p:cNvPr>
          <p:cNvSpPr/>
          <p:nvPr/>
        </p:nvSpPr>
        <p:spPr>
          <a:xfrm>
            <a:off x="9455422" y="3171283"/>
            <a:ext cx="1419225" cy="1295400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ทำให้ตู้เย็นรู้จักราคาอาหาร</a:t>
            </a:r>
          </a:p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จะสามารถคำนวณงบได้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0" name="Snip Single Corner Rectangle 39">
            <a:extLst>
              <a:ext uri="{FF2B5EF4-FFF2-40B4-BE49-F238E27FC236}">
                <a16:creationId xmlns:a16="http://schemas.microsoft.com/office/drawing/2014/main" id="{5BB05571-E301-9F49-9A38-8A8B2C796868}"/>
              </a:ext>
            </a:extLst>
          </p:cNvPr>
          <p:cNvSpPr/>
          <p:nvPr/>
        </p:nvSpPr>
        <p:spPr>
          <a:xfrm>
            <a:off x="9455421" y="4666708"/>
            <a:ext cx="1419225" cy="1295400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ทำให้ตู้เย็นสามารถช่วยเลือกซื้อของได้อัตโนมัติ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1" name="Snip Single Corner Rectangle 40">
            <a:extLst>
              <a:ext uri="{FF2B5EF4-FFF2-40B4-BE49-F238E27FC236}">
                <a16:creationId xmlns:a16="http://schemas.microsoft.com/office/drawing/2014/main" id="{388E7CB7-2D39-1E44-90FE-49BCC389C814}"/>
              </a:ext>
            </a:extLst>
          </p:cNvPr>
          <p:cNvSpPr/>
          <p:nvPr/>
        </p:nvSpPr>
        <p:spPr>
          <a:xfrm>
            <a:off x="7764734" y="4666708"/>
            <a:ext cx="1419225" cy="1295400"/>
          </a:xfrm>
          <a:prstGeom prst="snip1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ทำให้ตู้เย็นรู้จักเรา</a:t>
            </a:r>
          </a:p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โดยการติดกล้องไว้หน้าตู้เย็น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2" name="Snip Single Corner Rectangle 41">
            <a:extLst>
              <a:ext uri="{FF2B5EF4-FFF2-40B4-BE49-F238E27FC236}">
                <a16:creationId xmlns:a16="http://schemas.microsoft.com/office/drawing/2014/main" id="{D20020DE-4FA7-E946-9B0E-5F81C5F537A7}"/>
              </a:ext>
            </a:extLst>
          </p:cNvPr>
          <p:cNvSpPr/>
          <p:nvPr/>
        </p:nvSpPr>
        <p:spPr>
          <a:xfrm>
            <a:off x="5854972" y="4666708"/>
            <a:ext cx="1419225" cy="1295400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ทำให้ตู้เย็นสามารถแนะนำเมนูได้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3" name="Snip Single Corner Rectangle 42">
            <a:extLst>
              <a:ext uri="{FF2B5EF4-FFF2-40B4-BE49-F238E27FC236}">
                <a16:creationId xmlns:a16="http://schemas.microsoft.com/office/drawing/2014/main" id="{0C70A00C-2016-9A43-933C-F98027CAC174}"/>
              </a:ext>
            </a:extLst>
          </p:cNvPr>
          <p:cNvSpPr/>
          <p:nvPr/>
        </p:nvSpPr>
        <p:spPr>
          <a:xfrm>
            <a:off x="3340372" y="4666708"/>
            <a:ext cx="2109788" cy="1295400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ตู้เย็นสามารถบันทึกข้อมูลโภชนาการของอาหารได้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4" name="Snip Single Corner Rectangle 43">
            <a:extLst>
              <a:ext uri="{FF2B5EF4-FFF2-40B4-BE49-F238E27FC236}">
                <a16:creationId xmlns:a16="http://schemas.microsoft.com/office/drawing/2014/main" id="{48807BA3-82BC-7144-A337-13B6A708B084}"/>
              </a:ext>
            </a:extLst>
          </p:cNvPr>
          <p:cNvSpPr/>
          <p:nvPr/>
        </p:nvSpPr>
        <p:spPr>
          <a:xfrm>
            <a:off x="1232964" y="3171283"/>
            <a:ext cx="1862139" cy="2790825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ตู้เย็นสามารถเก็บ </a:t>
            </a:r>
            <a:r>
              <a:rPr lang="en-US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User Profile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User Preference </a:t>
            </a:r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ได้ ว่าบ้านนี้ชอบทานอะไร</a:t>
            </a:r>
            <a:r>
              <a:rPr lang="th-TH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บ่อยๆ</a:t>
            </a:r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ทานอาหารแนวไหน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5" name="Snip Single Corner Rectangle 44">
            <a:extLst>
              <a:ext uri="{FF2B5EF4-FFF2-40B4-BE49-F238E27FC236}">
                <a16:creationId xmlns:a16="http://schemas.microsoft.com/office/drawing/2014/main" id="{9A709773-2212-634C-B3C9-79AB5C045DE6}"/>
              </a:ext>
            </a:extLst>
          </p:cNvPr>
          <p:cNvSpPr/>
          <p:nvPr/>
        </p:nvSpPr>
        <p:spPr>
          <a:xfrm>
            <a:off x="7764733" y="1690152"/>
            <a:ext cx="1419225" cy="1295400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ตู้เย็นสามารถแจ้งเตือนของใกล้หมดอายุได้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E08F55-1143-4A45-BBA1-C5F7CDA6EC53}"/>
              </a:ext>
            </a:extLst>
          </p:cNvPr>
          <p:cNvSpPr txBox="1"/>
          <p:nvPr/>
        </p:nvSpPr>
        <p:spPr>
          <a:xfrm>
            <a:off x="753464" y="6190855"/>
            <a:ext cx="1125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Idea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เกี่ยวกับ</a:t>
            </a:r>
            <a:r>
              <a:rPr lang="th-TH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Planning              Idea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เกี่ยวกับ</a:t>
            </a:r>
            <a:r>
              <a:rPr lang="th-TH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Recommendation             Idea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เกี่ยวกับหาวิธีการให้ตู้เย็นสามารถป้อนข้อมูลเข้าระบบได้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Snip Single Corner Rectangle 2">
            <a:extLst>
              <a:ext uri="{FF2B5EF4-FFF2-40B4-BE49-F238E27FC236}">
                <a16:creationId xmlns:a16="http://schemas.microsoft.com/office/drawing/2014/main" id="{8D3A7B8E-075E-5147-8FAC-04A3660BCA5D}"/>
              </a:ext>
            </a:extLst>
          </p:cNvPr>
          <p:cNvSpPr/>
          <p:nvPr/>
        </p:nvSpPr>
        <p:spPr>
          <a:xfrm>
            <a:off x="832062" y="6197394"/>
            <a:ext cx="299223" cy="276852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nip Single Corner Rectangle 20">
            <a:extLst>
              <a:ext uri="{FF2B5EF4-FFF2-40B4-BE49-F238E27FC236}">
                <a16:creationId xmlns:a16="http://schemas.microsoft.com/office/drawing/2014/main" id="{6772978C-E191-D343-8835-1B00F7E6594C}"/>
              </a:ext>
            </a:extLst>
          </p:cNvPr>
          <p:cNvSpPr/>
          <p:nvPr/>
        </p:nvSpPr>
        <p:spPr>
          <a:xfrm>
            <a:off x="3784895" y="6214793"/>
            <a:ext cx="299223" cy="276852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2689B43F-984B-8A41-9A86-7FD63F483D75}"/>
              </a:ext>
            </a:extLst>
          </p:cNvPr>
          <p:cNvSpPr/>
          <p:nvPr/>
        </p:nvSpPr>
        <p:spPr>
          <a:xfrm>
            <a:off x="7387568" y="6211816"/>
            <a:ext cx="299223" cy="276852"/>
          </a:xfrm>
          <a:prstGeom prst="snip1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89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Prototype</a:t>
            </a:r>
          </a:p>
        </p:txBody>
      </p:sp>
      <p:sp>
        <p:nvSpPr>
          <p:cNvPr id="11" name="Right Arrow 9">
            <a:extLst>
              <a:ext uri="{FF2B5EF4-FFF2-40B4-BE49-F238E27FC236}">
                <a16:creationId xmlns:a16="http://schemas.microsoft.com/office/drawing/2014/main" id="{EE28D749-17E9-4149-A79E-8FE2C1A03053}"/>
              </a:ext>
            </a:extLst>
          </p:cNvPr>
          <p:cNvSpPr/>
          <p:nvPr/>
        </p:nvSpPr>
        <p:spPr>
          <a:xfrm>
            <a:off x="2426026" y="3750513"/>
            <a:ext cx="5678077" cy="360040"/>
          </a:xfrm>
          <a:prstGeom prst="rightArrow">
            <a:avLst>
              <a:gd name="adj1" fmla="val 50000"/>
              <a:gd name="adj2" fmla="val 7418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2DDA31-9E03-421F-82EC-DFC7A7431696}"/>
              </a:ext>
            </a:extLst>
          </p:cNvPr>
          <p:cNvGrpSpPr/>
          <p:nvPr/>
        </p:nvGrpSpPr>
        <p:grpSpPr>
          <a:xfrm>
            <a:off x="400105" y="4984105"/>
            <a:ext cx="2462613" cy="1080699"/>
            <a:chOff x="5714664" y="2479816"/>
            <a:chExt cx="1941680" cy="10806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443DD0-600A-4D63-BD8A-3A8862D831A1}"/>
                </a:ext>
              </a:extLst>
            </p:cNvPr>
            <p:cNvSpPr txBox="1"/>
            <p:nvPr/>
          </p:nvSpPr>
          <p:spPr>
            <a:xfrm>
              <a:off x="5714664" y="3037295"/>
              <a:ext cx="19416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ysClr val="windowText" lastClr="00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(</a:t>
              </a:r>
              <a:r>
                <a:rPr lang="th-TH" sz="2800" b="1" dirty="0">
                  <a:solidFill>
                    <a:sysClr val="windowText" lastClr="00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ตู้เย็นเติมของอัจฉริยะ</a:t>
              </a:r>
              <a:r>
                <a:rPr lang="en-US" sz="2800" b="1" dirty="0">
                  <a:solidFill>
                    <a:sysClr val="windowText" lastClr="00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)</a:t>
              </a:r>
              <a:endParaRPr lang="th-TH" sz="2800" b="1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915E44-1607-4BE3-94F5-6C3FCB85E90C}"/>
                </a:ext>
              </a:extLst>
            </p:cNvPr>
            <p:cNvSpPr txBox="1"/>
            <p:nvPr/>
          </p:nvSpPr>
          <p:spPr>
            <a:xfrm>
              <a:off x="5803915" y="2479816"/>
              <a:ext cx="17631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000" b="1" dirty="0">
                  <a:solidFill>
                    <a:sysClr val="windowText" lastClr="00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ตู้เย็นเติมเต็ม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A49F06-E15C-49D2-82FE-15877655BF09}"/>
              </a:ext>
            </a:extLst>
          </p:cNvPr>
          <p:cNvGrpSpPr/>
          <p:nvPr/>
        </p:nvGrpSpPr>
        <p:grpSpPr>
          <a:xfrm>
            <a:off x="7049472" y="2028256"/>
            <a:ext cx="2665472" cy="1193071"/>
            <a:chOff x="5921826" y="2468986"/>
            <a:chExt cx="2665472" cy="119307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C181CF-5577-43C3-AD71-6151D80BCB68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วางแผนแนะนำอาหารให้อยู่ใน โภชนาการ และงบประมาณ ในสภาพตู้เย็นในขณะนั้นได้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05A4B7-9350-46D8-924C-014BB060633E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Food Planning</a:t>
              </a:r>
              <a:endPara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EA5025F5-DEE9-4C39-B06E-3F8CD56D5A3A}"/>
              </a:ext>
            </a:extLst>
          </p:cNvPr>
          <p:cNvSpPr/>
          <p:nvPr/>
        </p:nvSpPr>
        <p:spPr>
          <a:xfrm>
            <a:off x="6389366" y="2111538"/>
            <a:ext cx="534062" cy="5340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9E8A68-2B7A-4863-B370-95C466FA74D6}"/>
              </a:ext>
            </a:extLst>
          </p:cNvPr>
          <p:cNvSpPr/>
          <p:nvPr/>
        </p:nvSpPr>
        <p:spPr>
          <a:xfrm>
            <a:off x="6389366" y="5209804"/>
            <a:ext cx="534062" cy="5340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899720-FE58-48E0-9432-ED5468E146CD}"/>
              </a:ext>
            </a:extLst>
          </p:cNvPr>
          <p:cNvSpPr/>
          <p:nvPr/>
        </p:nvSpPr>
        <p:spPr>
          <a:xfrm>
            <a:off x="8189828" y="3639862"/>
            <a:ext cx="534062" cy="5340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5807D1-F15F-4DA9-8521-0D37CCAA17B4}"/>
              </a:ext>
            </a:extLst>
          </p:cNvPr>
          <p:cNvSpPr/>
          <p:nvPr/>
        </p:nvSpPr>
        <p:spPr>
          <a:xfrm>
            <a:off x="3808360" y="2538708"/>
            <a:ext cx="534062" cy="5340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76C1948-7F78-4BEB-914E-18B028CD0D51}"/>
              </a:ext>
            </a:extLst>
          </p:cNvPr>
          <p:cNvSpPr/>
          <p:nvPr/>
        </p:nvSpPr>
        <p:spPr>
          <a:xfrm>
            <a:off x="3808360" y="4779916"/>
            <a:ext cx="534062" cy="5340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B3F039E-0937-4417-9378-7E39E5D09578}"/>
              </a:ext>
            </a:extLst>
          </p:cNvPr>
          <p:cNvGrpSpPr/>
          <p:nvPr/>
        </p:nvGrpSpPr>
        <p:grpSpPr>
          <a:xfrm>
            <a:off x="7049472" y="5126522"/>
            <a:ext cx="3499582" cy="916072"/>
            <a:chOff x="5921826" y="2468986"/>
            <a:chExt cx="2665472" cy="91607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DC6400-DE81-421D-9AA6-47ADE5D872D0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เสนอแนะอาหารที่ควรสั่งซื้อ</a:t>
              </a:r>
            </a:p>
            <a:p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สามารถสั่งซื้ออาหาร </a:t>
              </a:r>
              <a:r>
                <a:rPr lang="en-US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online </a:t>
              </a:r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ได้อัตโนมัติ ผ่านตู้เย็น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6407B3-8CC3-4081-A508-0A98DD46EE9F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Ordering Food Recommendation</a:t>
              </a:r>
              <a:endPara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FE45D06-EBD8-4387-A86D-D04A4BD148B4}"/>
              </a:ext>
            </a:extLst>
          </p:cNvPr>
          <p:cNvGrpSpPr/>
          <p:nvPr/>
        </p:nvGrpSpPr>
        <p:grpSpPr>
          <a:xfrm>
            <a:off x="8817833" y="3396818"/>
            <a:ext cx="2660939" cy="916073"/>
            <a:chOff x="5921826" y="2468986"/>
            <a:chExt cx="1468390" cy="91607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1F35AC-6E2F-4F0C-B5DF-6F86887729B1}"/>
                </a:ext>
              </a:extLst>
            </p:cNvPr>
            <p:cNvSpPr txBox="1"/>
            <p:nvPr/>
          </p:nvSpPr>
          <p:spPr>
            <a:xfrm>
              <a:off x="5926361" y="2738728"/>
              <a:ext cx="1463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เก็บ </a:t>
              </a:r>
              <a:r>
                <a:rPr lang="en-US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History </a:t>
              </a:r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พฤติกรรมการซื้อ และการเก็บอาหารในตู้เย็น</a:t>
              </a:r>
              <a:endParaRPr lang="en-US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BEDD48-0376-41C1-A571-86643680AB10}"/>
                </a:ext>
              </a:extLst>
            </p:cNvPr>
            <p:cNvSpPr txBox="1"/>
            <p:nvPr/>
          </p:nvSpPr>
          <p:spPr>
            <a:xfrm>
              <a:off x="5921826" y="2468986"/>
              <a:ext cx="1468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Food (User) Profiling</a:t>
              </a:r>
              <a:endPara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514F24-53E5-48E7-99B6-F01EB130505D}"/>
              </a:ext>
            </a:extLst>
          </p:cNvPr>
          <p:cNvGrpSpPr/>
          <p:nvPr/>
        </p:nvGrpSpPr>
        <p:grpSpPr>
          <a:xfrm>
            <a:off x="2099131" y="1546257"/>
            <a:ext cx="3670477" cy="1193071"/>
            <a:chOff x="5921826" y="2468986"/>
            <a:chExt cx="2665472" cy="119307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F1FC935-3D78-4D3E-B517-C870EABF8EA1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แนะนำอาหารที่สามารถทำอาหารในมื้อ</a:t>
              </a:r>
              <a:r>
                <a:rPr lang="th-TH" dirty="0" err="1">
                  <a:latin typeface="TH SarabunPSK" panose="020B0500040200020003" pitchFamily="34" charset="-34"/>
                  <a:cs typeface="TH SarabunPSK" panose="020B0500040200020003" pitchFamily="34" charset="-34"/>
                </a:rPr>
                <a:t>นั้นๆ</a:t>
              </a:r>
              <a:endParaRPr lang="th-TH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  <a:p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หรือมื้อถัดไปได้</a:t>
              </a:r>
              <a:r>
                <a:rPr lang="en-US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พร้อมทั้งแสดงวิธีการทำอาหาร และปริมาณวัตถุดิบที่ใช้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2490A03-0449-4925-9EBA-CCCB3C16F283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Food Recommendation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8AA13C-47E4-4FF1-9C0D-AC4BF930DE43}"/>
              </a:ext>
            </a:extLst>
          </p:cNvPr>
          <p:cNvGrpSpPr/>
          <p:nvPr/>
        </p:nvGrpSpPr>
        <p:grpSpPr>
          <a:xfrm>
            <a:off x="3000810" y="5421555"/>
            <a:ext cx="3141806" cy="1470070"/>
            <a:chOff x="5921826" y="2468986"/>
            <a:chExt cx="2665472" cy="147007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09D222E-3F81-42B3-9181-37031D7EB471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แจ้งเตือนของหมดอายุ</a:t>
              </a:r>
            </a:p>
            <a:p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แจ้งเตือนการสั่งซื้อวัตถุดิบ</a:t>
              </a:r>
            </a:p>
            <a:p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แจ้งเตือนวัตถุดิบที่ใกล้หมด เตือนล่วงหน้า </a:t>
              </a:r>
              <a:r>
                <a:rPr lang="en-US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1 </a:t>
              </a:r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วัน</a:t>
              </a:r>
              <a:endParaRPr lang="en-US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B764E4-46DB-4F82-B9F8-21DD2B84E37A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Food Notification</a:t>
              </a:r>
            </a:p>
          </p:txBody>
        </p:sp>
      </p:grpSp>
      <p:grpSp>
        <p:nvGrpSpPr>
          <p:cNvPr id="35" name="그룹 10">
            <a:extLst>
              <a:ext uri="{FF2B5EF4-FFF2-40B4-BE49-F238E27FC236}">
                <a16:creationId xmlns:a16="http://schemas.microsoft.com/office/drawing/2014/main" id="{C07F88C7-9706-468E-B0CE-BA2966021482}"/>
              </a:ext>
            </a:extLst>
          </p:cNvPr>
          <p:cNvGrpSpPr/>
          <p:nvPr/>
        </p:nvGrpSpPr>
        <p:grpSpPr>
          <a:xfrm>
            <a:off x="2426026" y="2847874"/>
            <a:ext cx="4420334" cy="917702"/>
            <a:chOff x="3471053" y="2825104"/>
            <a:chExt cx="4420334" cy="917702"/>
          </a:xfrm>
        </p:grpSpPr>
        <p:sp>
          <p:nvSpPr>
            <p:cNvPr id="36" name="화살표: 굽음 3">
              <a:extLst>
                <a:ext uri="{FF2B5EF4-FFF2-40B4-BE49-F238E27FC236}">
                  <a16:creationId xmlns:a16="http://schemas.microsoft.com/office/drawing/2014/main" id="{E860C628-F03A-437B-94F6-25642439B6B1}"/>
                </a:ext>
              </a:extLst>
            </p:cNvPr>
            <p:cNvSpPr/>
            <p:nvPr/>
          </p:nvSpPr>
          <p:spPr>
            <a:xfrm rot="5400000" flipH="1">
              <a:off x="6998196" y="2849615"/>
              <a:ext cx="917702" cy="868680"/>
            </a:xfrm>
            <a:prstGeom prst="bentArrow">
              <a:avLst>
                <a:gd name="adj1" fmla="val 21063"/>
                <a:gd name="adj2" fmla="val 21251"/>
                <a:gd name="adj3" fmla="val 30368"/>
                <a:gd name="adj4" fmla="val 437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37" name="직사각형 4">
              <a:extLst>
                <a:ext uri="{FF2B5EF4-FFF2-40B4-BE49-F238E27FC236}">
                  <a16:creationId xmlns:a16="http://schemas.microsoft.com/office/drawing/2014/main" id="{FEDF3899-5359-4405-8E59-FB64F1045CFE}"/>
                </a:ext>
              </a:extLst>
            </p:cNvPr>
            <p:cNvSpPr/>
            <p:nvPr/>
          </p:nvSpPr>
          <p:spPr>
            <a:xfrm>
              <a:off x="3471053" y="3559628"/>
              <a:ext cx="3550005" cy="1831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38" name="그룹 15">
            <a:extLst>
              <a:ext uri="{FF2B5EF4-FFF2-40B4-BE49-F238E27FC236}">
                <a16:creationId xmlns:a16="http://schemas.microsoft.com/office/drawing/2014/main" id="{7A24E7E9-F74E-4FBB-AF1A-821AAB03EF9B}"/>
              </a:ext>
            </a:extLst>
          </p:cNvPr>
          <p:cNvGrpSpPr/>
          <p:nvPr/>
        </p:nvGrpSpPr>
        <p:grpSpPr>
          <a:xfrm>
            <a:off x="2426026" y="2609693"/>
            <a:ext cx="2917409" cy="886968"/>
            <a:chOff x="2426025" y="2609693"/>
            <a:chExt cx="2917409" cy="886968"/>
          </a:xfrm>
          <a:solidFill>
            <a:schemeClr val="accent2"/>
          </a:solidFill>
        </p:grpSpPr>
        <p:sp>
          <p:nvSpPr>
            <p:cNvPr id="39" name="화살표: U자형 11">
              <a:extLst>
                <a:ext uri="{FF2B5EF4-FFF2-40B4-BE49-F238E27FC236}">
                  <a16:creationId xmlns:a16="http://schemas.microsoft.com/office/drawing/2014/main" id="{29372676-48D0-47F6-B7CF-069EEEA84D91}"/>
                </a:ext>
              </a:extLst>
            </p:cNvPr>
            <p:cNvSpPr/>
            <p:nvPr/>
          </p:nvSpPr>
          <p:spPr>
            <a:xfrm rot="5400000" flipH="1">
              <a:off x="4308567" y="2461794"/>
              <a:ext cx="886968" cy="1182766"/>
            </a:xfrm>
            <a:prstGeom prst="uturnArrow">
              <a:avLst>
                <a:gd name="adj1" fmla="val 20540"/>
                <a:gd name="adj2" fmla="val 21094"/>
                <a:gd name="adj3" fmla="val 31696"/>
                <a:gd name="adj4" fmla="val 43750"/>
                <a:gd name="adj5" fmla="val 813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40" name="직사각형 57">
              <a:extLst>
                <a:ext uri="{FF2B5EF4-FFF2-40B4-BE49-F238E27FC236}">
                  <a16:creationId xmlns:a16="http://schemas.microsoft.com/office/drawing/2014/main" id="{01554911-26DA-44B6-9DCD-0C33DCDF6031}"/>
                </a:ext>
              </a:extLst>
            </p:cNvPr>
            <p:cNvSpPr/>
            <p:nvPr/>
          </p:nvSpPr>
          <p:spPr>
            <a:xfrm>
              <a:off x="2426025" y="3313484"/>
              <a:ext cx="1734644" cy="1831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41" name="그룹 58">
            <a:extLst>
              <a:ext uri="{FF2B5EF4-FFF2-40B4-BE49-F238E27FC236}">
                <a16:creationId xmlns:a16="http://schemas.microsoft.com/office/drawing/2014/main" id="{D53331EA-855A-419E-9DA3-6EBCFEF08038}"/>
              </a:ext>
            </a:extLst>
          </p:cNvPr>
          <p:cNvGrpSpPr/>
          <p:nvPr/>
        </p:nvGrpSpPr>
        <p:grpSpPr>
          <a:xfrm flipV="1">
            <a:off x="2434244" y="4103428"/>
            <a:ext cx="4411190" cy="917702"/>
            <a:chOff x="3471053" y="2825104"/>
            <a:chExt cx="4411190" cy="917702"/>
          </a:xfrm>
        </p:grpSpPr>
        <p:sp>
          <p:nvSpPr>
            <p:cNvPr id="42" name="화살표: 굽음 60">
              <a:extLst>
                <a:ext uri="{FF2B5EF4-FFF2-40B4-BE49-F238E27FC236}">
                  <a16:creationId xmlns:a16="http://schemas.microsoft.com/office/drawing/2014/main" id="{61EA08BB-905E-49F8-B30D-47B42BDFCE21}"/>
                </a:ext>
              </a:extLst>
            </p:cNvPr>
            <p:cNvSpPr/>
            <p:nvPr/>
          </p:nvSpPr>
          <p:spPr>
            <a:xfrm rot="5400000" flipH="1">
              <a:off x="6989052" y="2849615"/>
              <a:ext cx="917702" cy="868680"/>
            </a:xfrm>
            <a:prstGeom prst="bentArrow">
              <a:avLst>
                <a:gd name="adj1" fmla="val 21063"/>
                <a:gd name="adj2" fmla="val 21251"/>
                <a:gd name="adj3" fmla="val 30368"/>
                <a:gd name="adj4" fmla="val 437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43" name="직사각형 62">
              <a:extLst>
                <a:ext uri="{FF2B5EF4-FFF2-40B4-BE49-F238E27FC236}">
                  <a16:creationId xmlns:a16="http://schemas.microsoft.com/office/drawing/2014/main" id="{E5BAEC51-1436-4ADE-B8DB-C2183AF99027}"/>
                </a:ext>
              </a:extLst>
            </p:cNvPr>
            <p:cNvSpPr/>
            <p:nvPr/>
          </p:nvSpPr>
          <p:spPr>
            <a:xfrm>
              <a:off x="3471053" y="3559628"/>
              <a:ext cx="3550005" cy="1831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44" name="그룹 63">
            <a:extLst>
              <a:ext uri="{FF2B5EF4-FFF2-40B4-BE49-F238E27FC236}">
                <a16:creationId xmlns:a16="http://schemas.microsoft.com/office/drawing/2014/main" id="{1091F8B3-6B52-4B7B-A7B9-E1BF82013166}"/>
              </a:ext>
            </a:extLst>
          </p:cNvPr>
          <p:cNvGrpSpPr/>
          <p:nvPr/>
        </p:nvGrpSpPr>
        <p:grpSpPr>
          <a:xfrm flipV="1">
            <a:off x="2426026" y="4394183"/>
            <a:ext cx="2917409" cy="886968"/>
            <a:chOff x="2426025" y="2609693"/>
            <a:chExt cx="2917409" cy="886968"/>
          </a:xfrm>
          <a:solidFill>
            <a:schemeClr val="accent2"/>
          </a:solidFill>
        </p:grpSpPr>
        <p:sp>
          <p:nvSpPr>
            <p:cNvPr id="45" name="화살표: U자형 64">
              <a:extLst>
                <a:ext uri="{FF2B5EF4-FFF2-40B4-BE49-F238E27FC236}">
                  <a16:creationId xmlns:a16="http://schemas.microsoft.com/office/drawing/2014/main" id="{0A34D8CD-0596-479D-9128-43D8FFC1FA00}"/>
                </a:ext>
              </a:extLst>
            </p:cNvPr>
            <p:cNvSpPr/>
            <p:nvPr/>
          </p:nvSpPr>
          <p:spPr>
            <a:xfrm rot="5400000" flipH="1">
              <a:off x="4308567" y="2461794"/>
              <a:ext cx="886968" cy="1182766"/>
            </a:xfrm>
            <a:prstGeom prst="uturnArrow">
              <a:avLst>
                <a:gd name="adj1" fmla="val 20540"/>
                <a:gd name="adj2" fmla="val 21094"/>
                <a:gd name="adj3" fmla="val 31696"/>
                <a:gd name="adj4" fmla="val 43750"/>
                <a:gd name="adj5" fmla="val 813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46" name="직사각형 65">
              <a:extLst>
                <a:ext uri="{FF2B5EF4-FFF2-40B4-BE49-F238E27FC236}">
                  <a16:creationId xmlns:a16="http://schemas.microsoft.com/office/drawing/2014/main" id="{5F00D24B-0A90-45E8-8A50-7CC0762480F5}"/>
                </a:ext>
              </a:extLst>
            </p:cNvPr>
            <p:cNvSpPr/>
            <p:nvPr/>
          </p:nvSpPr>
          <p:spPr>
            <a:xfrm>
              <a:off x="2426025" y="3313484"/>
              <a:ext cx="1734644" cy="1831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49" name="Oval 21">
            <a:extLst>
              <a:ext uri="{FF2B5EF4-FFF2-40B4-BE49-F238E27FC236}">
                <a16:creationId xmlns:a16="http://schemas.microsoft.com/office/drawing/2014/main" id="{6A7836C1-C6A8-4FFA-9A59-D37C082D8676}"/>
              </a:ext>
            </a:extLst>
          </p:cNvPr>
          <p:cNvSpPr>
            <a:spLocks noChangeAspect="1"/>
          </p:cNvSpPr>
          <p:nvPr/>
        </p:nvSpPr>
        <p:spPr>
          <a:xfrm>
            <a:off x="3934370" y="2651260"/>
            <a:ext cx="289734" cy="29215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3" name="Text Placeholder 1">
            <a:extLst>
              <a:ext uri="{FF2B5EF4-FFF2-40B4-BE49-F238E27FC236}">
                <a16:creationId xmlns:a16="http://schemas.microsoft.com/office/drawing/2014/main" id="{B1E8EEAD-3CD9-8A4C-9006-46905B44D21F}"/>
              </a:ext>
            </a:extLst>
          </p:cNvPr>
          <p:cNvSpPr txBox="1">
            <a:spLocks/>
          </p:cNvSpPr>
          <p:nvPr/>
        </p:nvSpPr>
        <p:spPr>
          <a:xfrm>
            <a:off x="347832" y="882470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Sketch Solution</a:t>
            </a:r>
          </a:p>
        </p:txBody>
      </p:sp>
      <p:sp>
        <p:nvSpPr>
          <p:cNvPr id="54" name="Rectangle 16">
            <a:extLst>
              <a:ext uri="{FF2B5EF4-FFF2-40B4-BE49-F238E27FC236}">
                <a16:creationId xmlns:a16="http://schemas.microsoft.com/office/drawing/2014/main" id="{B81E8FA8-D41B-CE4C-9FD1-A6C0F8B6EB3F}"/>
              </a:ext>
            </a:extLst>
          </p:cNvPr>
          <p:cNvSpPr/>
          <p:nvPr/>
        </p:nvSpPr>
        <p:spPr>
          <a:xfrm>
            <a:off x="8288580" y="3765575"/>
            <a:ext cx="336557" cy="26124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6" name="Rectangle 30">
            <a:extLst>
              <a:ext uri="{FF2B5EF4-FFF2-40B4-BE49-F238E27FC236}">
                <a16:creationId xmlns:a16="http://schemas.microsoft.com/office/drawing/2014/main" id="{E083CACD-D310-F042-BE17-73CA50D196C0}"/>
              </a:ext>
            </a:extLst>
          </p:cNvPr>
          <p:cNvSpPr/>
          <p:nvPr/>
        </p:nvSpPr>
        <p:spPr>
          <a:xfrm>
            <a:off x="6508550" y="2212924"/>
            <a:ext cx="311407" cy="30719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Rounded Rectangle 5">
            <a:extLst>
              <a:ext uri="{FF2B5EF4-FFF2-40B4-BE49-F238E27FC236}">
                <a16:creationId xmlns:a16="http://schemas.microsoft.com/office/drawing/2014/main" id="{1BF79DC3-2601-F345-A8F1-B959B4B1E714}"/>
              </a:ext>
            </a:extLst>
          </p:cNvPr>
          <p:cNvSpPr/>
          <p:nvPr/>
        </p:nvSpPr>
        <p:spPr>
          <a:xfrm flipH="1">
            <a:off x="3953269" y="4931419"/>
            <a:ext cx="267325" cy="242115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Rectangle 130">
            <a:extLst>
              <a:ext uri="{FF2B5EF4-FFF2-40B4-BE49-F238E27FC236}">
                <a16:creationId xmlns:a16="http://schemas.microsoft.com/office/drawing/2014/main" id="{912E306D-C0A2-1845-9321-F995BD280EA2}"/>
              </a:ext>
            </a:extLst>
          </p:cNvPr>
          <p:cNvSpPr/>
          <p:nvPr/>
        </p:nvSpPr>
        <p:spPr>
          <a:xfrm>
            <a:off x="6523436" y="5322091"/>
            <a:ext cx="276136" cy="247225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C592958-A35D-CC4A-B2A7-B7F0F9A3E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17" t="7425" r="8334"/>
          <a:stretch/>
        </p:blipFill>
        <p:spPr>
          <a:xfrm>
            <a:off x="706475" y="2695310"/>
            <a:ext cx="1536224" cy="223610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3DB0B25-B004-8E42-89DB-D605BD912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20" t="14153" b="9869"/>
          <a:stretch/>
        </p:blipFill>
        <p:spPr>
          <a:xfrm>
            <a:off x="1428771" y="3942536"/>
            <a:ext cx="270337" cy="26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1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49" grpId="0" animBg="1"/>
      <p:bldP spid="54" grpId="0" animBg="1"/>
      <p:bldP spid="56" grpId="0" animBg="1"/>
      <p:bldP spid="57" grpId="0" animBg="1"/>
      <p:bldP spid="5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2E2E79B-F4E3-E34B-BFD9-F1F597369595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b="1">
                <a:latin typeface="TH SarabunPSK" panose="020B0500040200020003" pitchFamily="34" charset="-34"/>
                <a:cs typeface="TH SarabunPSK" panose="020B0500040200020003" pitchFamily="34" charset="-34"/>
              </a:rPr>
              <a:t>Prototype</a:t>
            </a:r>
            <a:endParaRPr lang="en-US" sz="7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5D70A039-3765-A14A-AD0A-D75FE0BBD7BA}"/>
              </a:ext>
            </a:extLst>
          </p:cNvPr>
          <p:cNvSpPr txBox="1">
            <a:spLocks/>
          </p:cNvSpPr>
          <p:nvPr/>
        </p:nvSpPr>
        <p:spPr>
          <a:xfrm>
            <a:off x="347832" y="882470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Sketch Solution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C5DD16-92DA-454C-855F-60CE820A6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17" r="8334"/>
          <a:stretch/>
        </p:blipFill>
        <p:spPr>
          <a:xfrm>
            <a:off x="2476611" y="1479009"/>
            <a:ext cx="3028951" cy="476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EC6E1D-3A76-804B-A855-03E4A1314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595" y="2552513"/>
            <a:ext cx="1803400" cy="2743200"/>
          </a:xfrm>
          <a:prstGeom prst="rect">
            <a:avLst/>
          </a:prstGeom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95602438-9752-B54D-8299-A78EA0E90BFF}"/>
              </a:ext>
            </a:extLst>
          </p:cNvPr>
          <p:cNvSpPr/>
          <p:nvPr/>
        </p:nvSpPr>
        <p:spPr>
          <a:xfrm>
            <a:off x="5763128" y="3064193"/>
            <a:ext cx="1613646" cy="1592132"/>
          </a:xfrm>
          <a:prstGeom prst="plus">
            <a:avLst>
              <a:gd name="adj" fmla="val 3918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61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2E2E79B-F4E3-E34B-BFD9-F1F597369595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Prototype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5D70A039-3765-A14A-AD0A-D75FE0BBD7BA}"/>
              </a:ext>
            </a:extLst>
          </p:cNvPr>
          <p:cNvSpPr txBox="1">
            <a:spLocks/>
          </p:cNvSpPr>
          <p:nvPr/>
        </p:nvSpPr>
        <p:spPr>
          <a:xfrm>
            <a:off x="347832" y="882470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Sketch Solution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C5DD16-92DA-454C-855F-60CE820A6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17" r="8334"/>
          <a:stretch/>
        </p:blipFill>
        <p:spPr>
          <a:xfrm>
            <a:off x="4595651" y="1520656"/>
            <a:ext cx="3028951" cy="47625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A58490-BC5E-0441-BEFA-82917CC84FB4}"/>
              </a:ext>
            </a:extLst>
          </p:cNvPr>
          <p:cNvSpPr txBox="1">
            <a:spLocks/>
          </p:cNvSpPr>
          <p:nvPr/>
        </p:nvSpPr>
        <p:spPr>
          <a:xfrm>
            <a:off x="482308" y="1931818"/>
            <a:ext cx="4396599" cy="592309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วันนี้มีเมนูอะไรให้สามารถทำอาหารได้บ้าง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82399F-3066-484E-A7D0-C07174D5B47A}"/>
              </a:ext>
            </a:extLst>
          </p:cNvPr>
          <p:cNvSpPr txBox="1">
            <a:spLocks/>
          </p:cNvSpPr>
          <p:nvPr/>
        </p:nvSpPr>
        <p:spPr>
          <a:xfrm>
            <a:off x="8434187" y="1879215"/>
            <a:ext cx="3486842" cy="4351338"/>
          </a:xfr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แจ้งเตือนอาหารที่ใกล้หมดอายุได้</a:t>
            </a:r>
          </a:p>
          <a:p>
            <a:pPr marL="0" indent="0">
              <a:buNone/>
            </a:pP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แจ้งเตือนของใกล้หมดในตู้เย็น </a:t>
            </a:r>
            <a:b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และเลือกวัตถุดิบลงตระกร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้า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ในร้านค้าวัตถุดิบออนไลน์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เตรียมสั่งซื้ออาหารรอไว้ก่อนได้เลย ช่วยในเรื่องการวางแผนการซื้ออาหาร พร้อมทั้งให้อยู่ในงบประมาณที่จำกัด</a:t>
            </a:r>
          </a:p>
          <a:p>
            <a:pPr marL="0" indent="0">
              <a:buNone/>
            </a:pP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สามารถบันทึกวันที่หมดอายุของอาหาร</a:t>
            </a:r>
            <a:b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โดยการแสกนผ่านกล้องส่องป้ายวันหมดอายุของผลิตภัณฑ์</a:t>
            </a:r>
          </a:p>
          <a:p>
            <a:pPr marL="0" indent="0">
              <a:buNone/>
            </a:pP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7BF8F440-80AA-1746-BD6E-E749070BBB70}"/>
              </a:ext>
            </a:extLst>
          </p:cNvPr>
          <p:cNvSpPr/>
          <p:nvPr/>
        </p:nvSpPr>
        <p:spPr>
          <a:xfrm>
            <a:off x="3440617" y="4235951"/>
            <a:ext cx="1483294" cy="387369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BEBCFB-76B9-8142-8EC2-2DE4E68885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20" t="14153" b="9869"/>
          <a:stretch/>
        </p:blipFill>
        <p:spPr>
          <a:xfrm>
            <a:off x="6110126" y="4331549"/>
            <a:ext cx="270337" cy="260736"/>
          </a:xfrm>
          <a:prstGeom prst="rect">
            <a:avLst/>
          </a:prstGeom>
        </p:spPr>
      </p:pic>
      <p:sp>
        <p:nvSpPr>
          <p:cNvPr id="16" name="Left Arrow 15">
            <a:extLst>
              <a:ext uri="{FF2B5EF4-FFF2-40B4-BE49-F238E27FC236}">
                <a16:creationId xmlns:a16="http://schemas.microsoft.com/office/drawing/2014/main" id="{155D91FC-89B0-AE41-BBC2-16AECB0C75AF}"/>
              </a:ext>
            </a:extLst>
          </p:cNvPr>
          <p:cNvSpPr/>
          <p:nvPr/>
        </p:nvSpPr>
        <p:spPr>
          <a:xfrm>
            <a:off x="3828656" y="3014606"/>
            <a:ext cx="2152595" cy="387369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5B48392C-E3A3-624E-A482-BE02CB547020}"/>
              </a:ext>
            </a:extLst>
          </p:cNvPr>
          <p:cNvSpPr/>
          <p:nvPr/>
        </p:nvSpPr>
        <p:spPr>
          <a:xfrm flipH="1">
            <a:off x="6616950" y="3014606"/>
            <a:ext cx="1429198" cy="387369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ent Arrow 3">
            <a:extLst>
              <a:ext uri="{FF2B5EF4-FFF2-40B4-BE49-F238E27FC236}">
                <a16:creationId xmlns:a16="http://schemas.microsoft.com/office/drawing/2014/main" id="{3BABD4A1-5DF4-AB44-9C04-1A088B04A9AB}"/>
              </a:ext>
            </a:extLst>
          </p:cNvPr>
          <p:cNvSpPr/>
          <p:nvPr/>
        </p:nvSpPr>
        <p:spPr>
          <a:xfrm>
            <a:off x="6338321" y="1879215"/>
            <a:ext cx="1707827" cy="710773"/>
          </a:xfrm>
          <a:prstGeom prst="bentArrow">
            <a:avLst>
              <a:gd name="adj1" fmla="val 25000"/>
              <a:gd name="adj2" fmla="val 30208"/>
              <a:gd name="adj3" fmla="val 25000"/>
              <a:gd name="adj4" fmla="val 58218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ent Arrow 19">
            <a:extLst>
              <a:ext uri="{FF2B5EF4-FFF2-40B4-BE49-F238E27FC236}">
                <a16:creationId xmlns:a16="http://schemas.microsoft.com/office/drawing/2014/main" id="{1C0D2892-3801-DB47-BC2E-3A5EF3EBB643}"/>
              </a:ext>
            </a:extLst>
          </p:cNvPr>
          <p:cNvSpPr/>
          <p:nvPr/>
        </p:nvSpPr>
        <p:spPr>
          <a:xfrm flipH="1">
            <a:off x="4174104" y="1920781"/>
            <a:ext cx="1989120" cy="669207"/>
          </a:xfrm>
          <a:prstGeom prst="bentArrow">
            <a:avLst>
              <a:gd name="adj1" fmla="val 25000"/>
              <a:gd name="adj2" fmla="val 30208"/>
              <a:gd name="adj3" fmla="val 25000"/>
              <a:gd name="adj4" fmla="val 58218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Bent Arrow 4">
            <a:extLst>
              <a:ext uri="{FF2B5EF4-FFF2-40B4-BE49-F238E27FC236}">
                <a16:creationId xmlns:a16="http://schemas.microsoft.com/office/drawing/2014/main" id="{8E122023-63A1-4A4B-9842-C32C54ED42A8}"/>
              </a:ext>
            </a:extLst>
          </p:cNvPr>
          <p:cNvSpPr/>
          <p:nvPr/>
        </p:nvSpPr>
        <p:spPr>
          <a:xfrm flipV="1">
            <a:off x="6167832" y="4602833"/>
            <a:ext cx="2266355" cy="1340837"/>
          </a:xfrm>
          <a:prstGeom prst="bentArrow">
            <a:avLst>
              <a:gd name="adj1" fmla="val 14153"/>
              <a:gd name="adj2" fmla="val 25802"/>
              <a:gd name="adj3" fmla="val 25000"/>
              <a:gd name="adj4" fmla="val 4375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10483DF-4783-634B-B28A-39F0229C80BB}"/>
              </a:ext>
            </a:extLst>
          </p:cNvPr>
          <p:cNvSpPr txBox="1">
            <a:spLocks/>
          </p:cNvSpPr>
          <p:nvPr/>
        </p:nvSpPr>
        <p:spPr>
          <a:xfrm>
            <a:off x="482308" y="4136434"/>
            <a:ext cx="2829025" cy="1807236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ตู้เย็นสามารถมองเห็นอาหารที่คงเหลือด้วยการติดตั้งกล้องวงจรปิดในตู้เย็น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3EDC24A-38A1-6E47-9F20-D4317D39549E}"/>
              </a:ext>
            </a:extLst>
          </p:cNvPr>
          <p:cNvSpPr txBox="1">
            <a:spLocks/>
          </p:cNvSpPr>
          <p:nvPr/>
        </p:nvSpPr>
        <p:spPr>
          <a:xfrm>
            <a:off x="486694" y="2633966"/>
            <a:ext cx="3212678" cy="1879515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บอกขั้นตอน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อาหาร ช่วยในการแนะนำอาหารพร้อมทั้งบอกวิธีการทำอาหาร สามารถทำอาหารโดยที่ตัวเราไม่ต้องคิด</a:t>
            </a:r>
          </a:p>
          <a:p>
            <a:pPr marL="0" indent="0">
              <a:buNone/>
            </a:pP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3078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6" grpId="0" animBg="1"/>
      <p:bldP spid="18" grpId="0" animBg="1"/>
      <p:bldP spid="4" grpId="0" animBg="1"/>
      <p:bldP spid="20" grpId="0" animBg="1"/>
      <p:bldP spid="5" grpId="0" animBg="1"/>
      <p:bldP spid="21" grpId="0"/>
      <p:bldP spid="22" grpId="0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 - COLOR - 0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C391"/>
      </a:accent1>
      <a:accent2>
        <a:srgbClr val="FEE680"/>
      </a:accent2>
      <a:accent3>
        <a:srgbClr val="7AE8C8"/>
      </a:accent3>
      <a:accent4>
        <a:srgbClr val="7ADAE8"/>
      </a:accent4>
      <a:accent5>
        <a:srgbClr val="57687C"/>
      </a:accent5>
      <a:accent6>
        <a:srgbClr val="CBCBCB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 COLOR - 0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C391"/>
      </a:accent1>
      <a:accent2>
        <a:srgbClr val="FEE680"/>
      </a:accent2>
      <a:accent3>
        <a:srgbClr val="7AE8C8"/>
      </a:accent3>
      <a:accent4>
        <a:srgbClr val="7ADAE8"/>
      </a:accent4>
      <a:accent5>
        <a:srgbClr val="57687C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- 0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BDABB"/>
      </a:accent1>
      <a:accent2>
        <a:srgbClr val="FEFA75"/>
      </a:accent2>
      <a:accent3>
        <a:srgbClr val="C3FEAA"/>
      </a:accent3>
      <a:accent4>
        <a:srgbClr val="99D3FD"/>
      </a:accent4>
      <a:accent5>
        <a:srgbClr val="CBCBCB"/>
      </a:accent5>
      <a:accent6>
        <a:srgbClr val="57687C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4437</TotalTime>
  <Words>1264</Words>
  <Application>Microsoft Macintosh PowerPoint</Application>
  <PresentationFormat>Widescreen</PresentationFormat>
  <Paragraphs>179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 Unicode MS</vt:lpstr>
      <vt:lpstr>맑은 고딕</vt:lpstr>
      <vt:lpstr>Arial</vt:lpstr>
      <vt:lpstr>Calibri</vt:lpstr>
      <vt:lpstr>TH SarabunPSK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Yada Limsuwan</cp:lastModifiedBy>
  <cp:revision>100</cp:revision>
  <cp:lastPrinted>2021-06-05T09:04:41Z</cp:lastPrinted>
  <dcterms:created xsi:type="dcterms:W3CDTF">2020-01-20T05:08:25Z</dcterms:created>
  <dcterms:modified xsi:type="dcterms:W3CDTF">2021-06-05T09:16:42Z</dcterms:modified>
</cp:coreProperties>
</file>